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media/audio1.wav" ContentType="audio/wav"/>
  <Override PartName="/ppt/media/audio2.wav" ContentType="audio/wav"/>
  <Override PartName="/ppt/media/audio3.wav" ContentType="audio/wav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</p:sldMasterIdLst>
  <p:notesMasterIdLst>
    <p:notesMasterId r:id="rId27"/>
  </p:notesMasterIdLst>
  <p:sldIdLst>
    <p:sldId id="260" r:id="rId3"/>
    <p:sldId id="259" r:id="rId4"/>
    <p:sldId id="293" r:id="rId5"/>
    <p:sldId id="256" r:id="rId6"/>
    <p:sldId id="291" r:id="rId7"/>
    <p:sldId id="304" r:id="rId8"/>
    <p:sldId id="302" r:id="rId9"/>
    <p:sldId id="262" r:id="rId10"/>
    <p:sldId id="305" r:id="rId11"/>
    <p:sldId id="294" r:id="rId12"/>
    <p:sldId id="300" r:id="rId13"/>
    <p:sldId id="301" r:id="rId14"/>
    <p:sldId id="299" r:id="rId15"/>
    <p:sldId id="306" r:id="rId16"/>
    <p:sldId id="278" r:id="rId17"/>
    <p:sldId id="283" r:id="rId18"/>
    <p:sldId id="284" r:id="rId19"/>
    <p:sldId id="285" r:id="rId20"/>
    <p:sldId id="286" r:id="rId21"/>
    <p:sldId id="287" r:id="rId22"/>
    <p:sldId id="288" r:id="rId23"/>
    <p:sldId id="272" r:id="rId24"/>
    <p:sldId id="290" r:id="rId25"/>
    <p:sldId id="273" r:id="rId26"/>
  </p:sldIdLst>
  <p:sldSz cx="12192000" cy="6858000"/>
  <p:notesSz cx="6858000" cy="9144000"/>
  <p:defaultTextStyle>
    <a:defPPr>
      <a:defRPr lang="x-non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616DA210-FB5B-4158-B5E0-FEB733F419BA}" styleName="Light Style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/>
    <p:restoredTop sz="94651"/>
  </p:normalViewPr>
  <p:slideViewPr>
    <p:cSldViewPr snapToGrid="0" snapToObjects="1">
      <p:cViewPr varScale="1">
        <p:scale>
          <a:sx n="68" d="100"/>
          <a:sy n="68" d="100"/>
        </p:scale>
        <p:origin x="79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presProps" Target="pres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notesMaster" Target="notesMasters/notesMaster1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CDAF113-D3E0-478D-B99A-72E7014CAAF3}" type="datetimeFigureOut">
              <a:rPr lang="en-US" smtClean="0"/>
              <a:t>8/4/2023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AB2D44-AAF9-445E-8ED2-BE5460F25EE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184648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" name="Google Shape;317;g7882870172_0_32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8" name="Google Shape;318;g7882870172_0_32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4057520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68E2599-44C4-D643-876A-DCCD126CF9E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65FBF85-8D17-B449-9364-6A610C840BB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BFAF574E-A9F2-9948-909E-094DA875221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79AA14D-2BF8-EF4B-95B1-5B46B7C79B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DD2A47D-3E6F-2543-B23C-A7408A22EA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84386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4484C07-046F-044B-AFF6-483F6CC6334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FB0D8DF-4750-E846-9BC7-134BAF616AC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16A96DB-ACF7-804A-BBFB-91D4C4FF1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AF45A9F-2D64-774D-B5D2-47E7B8F92B9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0F417E7-F316-D142-9CB8-D22E3B83CEE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5917421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3151CE6A-56C0-AB43-8E92-2AFBED7F9636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D2993075-B871-FC4E-A49E-FE858DF3BB7F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F69CB9-FE3C-9B43-9913-8D7A7B3B535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0D4929B-6707-7C47-80A0-7BE9DA1319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8B7D01F-406E-2240-A715-5BDB687D917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9146647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521DB2-93A2-3C4E-BCF9-77F36F63F2B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047244C-653E-4A49-9B75-A2E4C68B29C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A669727-CF2D-1F42-973E-D72FCF69F15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DF8FD1-BDAB-5D4A-9709-5EC6EFBE9B6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74A81A8-1CB5-2A46-B164-F178C40A4B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85149834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40852-6970-A74E-8E57-352AA63495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0CAE6A2-19AC-564D-8144-4C8E9ED80F3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5BE00A3-6AEE-3E40-8387-EED5780603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AD2934-0880-B743-8D34-CEE976AE765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A12B2B3-4562-BB4F-8B9E-ACBC0BF7ADA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02424314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94066F-383F-A940-90D6-A1DCAB9F1C0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3AC51D-E71A-3949-87B6-251AC62C157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D581880-56AE-784D-9AFC-D64B60A1DE4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5F51C03-EAAD-0E4D-84D4-4990E82101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933E9DE-5032-9C4C-B76C-2F381CC85C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8934141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0113FF-243A-F74F-8B30-27AE8FDF3A1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4913AFE-184B-5A40-866D-7C562D7CE8B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D577FE09-2F52-4243-9B85-D0895D0651F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8F176A3-A6AA-5844-8FE3-DA8430A446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1E4416C6-AB49-5540-8044-48DC1AD1B5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01F1FD7-4E68-7840-BBA2-E7C2213E9A2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4661530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C17F7E9-E044-4E4A-973E-E13D4B81BE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A0610FE-2DB2-724F-8D87-9FB99AA5989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54DBD56-0A7C-2441-B958-53A6C2D6ABA0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82862AD6-479A-4442-A5E7-36E1B92BD6B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43D4A238-37BB-DB4A-9C82-D52B835C44E7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F4DCA21B-716A-D141-8D6E-8EAC49100E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772F23CC-22F6-E449-ABB9-407EA3FF91A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4F3A8CB-7856-EB4C-A46D-A7A089FA11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395778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1B67397-EBD0-5642-91D2-BADB309B467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5CFD2DA7-F609-B547-B5A7-33338ACED11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4CF7819-CFF2-0947-B4B2-6ABF3F1ED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A958BE79-F7A5-184F-941C-278B0BDB273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680490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9509DF4F-21CB-1449-8095-197BE14567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16DFA759-7EC4-B843-B560-3161B049774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1E35F24-533B-0F40-9F48-9E20EFEF882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20794118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9EC0A7-6A55-8341-8B71-82636FB927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4EEF66-FED2-9E41-823F-6AFE4B59BCA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C85FF64-9435-2846-88D4-B418C27043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6501DEA-92A9-D345-9FE5-486A954A049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8DDF982-5E81-CC4F-AA5B-CA33CB70D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FAEB9EE-33AD-6045-B04B-0B6EE8DBB75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6128185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F36DA8-7BAA-5D42-83CA-84AE827A4F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2760F7A1-EB62-934F-B9A7-CA57B557F3B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DFB9DFD-C8D3-3C44-B0D5-7BF6616AA3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4D704E4-185E-3E4F-BEBC-2A76647B99F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916325F-0762-694E-AAD1-9A2FD043CC1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  <p:pic>
        <p:nvPicPr>
          <p:cNvPr id="7" name="Content Placeholder 4">
            <a:extLst>
              <a:ext uri="{FF2B5EF4-FFF2-40B4-BE49-F238E27FC236}">
                <a16:creationId xmlns:a16="http://schemas.microsoft.com/office/drawing/2014/main" id="{4C93CA4E-8F35-F040-9D8E-0C430431323D}"/>
              </a:ext>
            </a:extLst>
          </p:cNvPr>
          <p:cNvPicPr>
            <a:picLocks noChangeAspect="1"/>
          </p:cNvPicPr>
          <p:nvPr userDrawn="1"/>
        </p:nvPicPr>
        <p:blipFill rotWithShape="1">
          <a:blip r:embed="rId2"/>
          <a:srcRect t="7737" b="7737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0965674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477B2A-3DFB-0E42-B896-039EE495A6D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2EAB5C30-0F7D-D640-B41F-A1B68F1397E6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V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1748767-CF3A-0342-A8EE-2ACCE168547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AA23A9A-91B9-1941-BFD8-ED989D9450D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3D7D8B9-302A-8D4E-AA21-F39BEE05CDD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4B478417-2F18-C44E-914A-DFA731D5EE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306766916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63A4A49-9635-4344-8E05-83FC3BE927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B72A583-EEBA-7A40-A57F-D2368311828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68EF7A5-4E3B-9144-818F-B92CCCFDB16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6E6D8FCB-561F-D044-B44C-6E813FBEF3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D88DE4-6DEA-6B4E-95FE-EE277B10D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7451054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63687A9E-D2C5-9747-8630-D31BCD8155FB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192E4733-1100-4A4D-9B49-E7B7DDCC1F2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B08D385-E6A4-5348-B3F2-5A5CF2D9E1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F0D0C45-ED64-2145-9492-B38FE463C9B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7FFA143-14FB-A643-8C6C-8FFE051D3C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01680611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90552" y="103188"/>
            <a:ext cx="10991849" cy="131445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609600" y="1600201"/>
            <a:ext cx="5384800" cy="4456113"/>
          </a:xfrm>
        </p:spPr>
        <p:txBody>
          <a:bodyPr/>
          <a:lstStyle/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197600" y="1600201"/>
            <a:ext cx="5384800" cy="4456113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7">
            <a:extLst>
              <a:ext uri="{FF2B5EF4-FFF2-40B4-BE49-F238E27FC236}">
                <a16:creationId xmlns:a16="http://schemas.microsoft.com/office/drawing/2014/main" id="{514FF78A-4001-4641-B1FE-369B9941E55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Rectangle 48">
            <a:extLst>
              <a:ext uri="{FF2B5EF4-FFF2-40B4-BE49-F238E27FC236}">
                <a16:creationId xmlns:a16="http://schemas.microsoft.com/office/drawing/2014/main" id="{1B4AC09A-B671-0649-96EC-66EEC26F36C7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7" name="Rectangle 49">
            <a:extLst>
              <a:ext uri="{FF2B5EF4-FFF2-40B4-BE49-F238E27FC236}">
                <a16:creationId xmlns:a16="http://schemas.microsoft.com/office/drawing/2014/main" id="{F67B483E-81A5-C947-9969-29E26B99D3B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3FC1E2A9-D1DA-E042-9827-3C232B9B8AD9}" type="slidenum">
              <a:rPr kumimoji="0" lang="en-US" altLang="en-US" sz="1200" b="0" i="0" u="none" strike="noStrike" kern="1200" cap="none" spc="0" normalizeH="0" baseline="0" noProof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US" altLang="en-US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44066180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 and body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4"/>
          <p:cNvSpPr/>
          <p:nvPr/>
        </p:nvSpPr>
        <p:spPr>
          <a:xfrm>
            <a:off x="-100" y="1"/>
            <a:ext cx="12191888" cy="6848908"/>
          </a:xfrm>
          <a:custGeom>
            <a:avLst/>
            <a:gdLst/>
            <a:ahLst/>
            <a:cxnLst/>
            <a:rect l="l" t="t" r="r" b="b"/>
            <a:pathLst>
              <a:path w="84821" h="47649" extrusionOk="0">
                <a:moveTo>
                  <a:pt x="1" y="0"/>
                </a:moveTo>
                <a:lnTo>
                  <a:pt x="1" y="47649"/>
                </a:lnTo>
                <a:lnTo>
                  <a:pt x="84821" y="47649"/>
                </a:lnTo>
                <a:lnTo>
                  <a:pt x="84821" y="0"/>
                </a:lnTo>
                <a:close/>
              </a:path>
            </a:pathLst>
          </a:custGeom>
          <a:solidFill>
            <a:srgbClr val="EFDAA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2" name="Google Shape;112;p4"/>
          <p:cNvSpPr/>
          <p:nvPr/>
        </p:nvSpPr>
        <p:spPr>
          <a:xfrm>
            <a:off x="443193" y="226821"/>
            <a:ext cx="11375607" cy="6385932"/>
          </a:xfrm>
          <a:custGeom>
            <a:avLst/>
            <a:gdLst/>
            <a:ahLst/>
            <a:cxnLst/>
            <a:rect l="l" t="t" r="r" b="b"/>
            <a:pathLst>
              <a:path w="79142" h="44428" extrusionOk="0">
                <a:moveTo>
                  <a:pt x="57914" y="0"/>
                </a:moveTo>
                <a:cubicBezTo>
                  <a:pt x="57216" y="0"/>
                  <a:pt x="56783" y="9"/>
                  <a:pt x="56614" y="29"/>
                </a:cubicBezTo>
                <a:cubicBezTo>
                  <a:pt x="56507" y="137"/>
                  <a:pt x="55781" y="684"/>
                  <a:pt x="55436" y="684"/>
                </a:cubicBezTo>
                <a:cubicBezTo>
                  <a:pt x="55150" y="684"/>
                  <a:pt x="54543" y="315"/>
                  <a:pt x="54495" y="256"/>
                </a:cubicBezTo>
                <a:cubicBezTo>
                  <a:pt x="53328" y="351"/>
                  <a:pt x="52197" y="458"/>
                  <a:pt x="51090" y="553"/>
                </a:cubicBezTo>
                <a:cubicBezTo>
                  <a:pt x="50888" y="696"/>
                  <a:pt x="49995" y="1113"/>
                  <a:pt x="49792" y="1113"/>
                </a:cubicBezTo>
                <a:cubicBezTo>
                  <a:pt x="49495" y="1113"/>
                  <a:pt x="48899" y="756"/>
                  <a:pt x="48828" y="696"/>
                </a:cubicBezTo>
                <a:cubicBezTo>
                  <a:pt x="47113" y="803"/>
                  <a:pt x="45423" y="875"/>
                  <a:pt x="43756" y="922"/>
                </a:cubicBezTo>
                <a:cubicBezTo>
                  <a:pt x="43589" y="1291"/>
                  <a:pt x="42672" y="2530"/>
                  <a:pt x="42232" y="2530"/>
                </a:cubicBezTo>
                <a:cubicBezTo>
                  <a:pt x="41934" y="2530"/>
                  <a:pt x="41315" y="1184"/>
                  <a:pt x="41303" y="970"/>
                </a:cubicBezTo>
                <a:cubicBezTo>
                  <a:pt x="40839" y="970"/>
                  <a:pt x="37398" y="946"/>
                  <a:pt x="36148" y="922"/>
                </a:cubicBezTo>
                <a:cubicBezTo>
                  <a:pt x="35921" y="1125"/>
                  <a:pt x="35779" y="1339"/>
                  <a:pt x="35683" y="1565"/>
                </a:cubicBezTo>
                <a:cubicBezTo>
                  <a:pt x="35564" y="1875"/>
                  <a:pt x="35171" y="2077"/>
                  <a:pt x="34719" y="2077"/>
                </a:cubicBezTo>
                <a:cubicBezTo>
                  <a:pt x="34290" y="2077"/>
                  <a:pt x="33885" y="1875"/>
                  <a:pt x="33754" y="1577"/>
                </a:cubicBezTo>
                <a:cubicBezTo>
                  <a:pt x="33635" y="1327"/>
                  <a:pt x="33481" y="1065"/>
                  <a:pt x="33326" y="815"/>
                </a:cubicBezTo>
                <a:cubicBezTo>
                  <a:pt x="31873" y="744"/>
                  <a:pt x="30480" y="672"/>
                  <a:pt x="29159" y="565"/>
                </a:cubicBezTo>
                <a:lnTo>
                  <a:pt x="29111" y="565"/>
                </a:lnTo>
                <a:cubicBezTo>
                  <a:pt x="28647" y="518"/>
                  <a:pt x="28218" y="494"/>
                  <a:pt x="27789" y="494"/>
                </a:cubicBezTo>
                <a:cubicBezTo>
                  <a:pt x="27337" y="494"/>
                  <a:pt x="26980" y="530"/>
                  <a:pt x="26670" y="613"/>
                </a:cubicBezTo>
                <a:cubicBezTo>
                  <a:pt x="26337" y="684"/>
                  <a:pt x="26004" y="827"/>
                  <a:pt x="25623" y="982"/>
                </a:cubicBezTo>
                <a:cubicBezTo>
                  <a:pt x="24956" y="1244"/>
                  <a:pt x="24194" y="1565"/>
                  <a:pt x="23301" y="1565"/>
                </a:cubicBezTo>
                <a:cubicBezTo>
                  <a:pt x="23206" y="1565"/>
                  <a:pt x="23098" y="1542"/>
                  <a:pt x="23003" y="1542"/>
                </a:cubicBezTo>
                <a:cubicBezTo>
                  <a:pt x="22336" y="1482"/>
                  <a:pt x="21717" y="1291"/>
                  <a:pt x="21146" y="1125"/>
                </a:cubicBezTo>
                <a:cubicBezTo>
                  <a:pt x="20681" y="982"/>
                  <a:pt x="20229" y="851"/>
                  <a:pt x="19931" y="851"/>
                </a:cubicBezTo>
                <a:cubicBezTo>
                  <a:pt x="19824" y="851"/>
                  <a:pt x="19538" y="851"/>
                  <a:pt x="19288" y="1589"/>
                </a:cubicBezTo>
                <a:cubicBezTo>
                  <a:pt x="19253" y="1661"/>
                  <a:pt x="17860" y="3506"/>
                  <a:pt x="17860" y="3506"/>
                </a:cubicBezTo>
                <a:lnTo>
                  <a:pt x="17312" y="3268"/>
                </a:lnTo>
                <a:cubicBezTo>
                  <a:pt x="16312" y="2839"/>
                  <a:pt x="16181" y="2077"/>
                  <a:pt x="16062" y="1470"/>
                </a:cubicBezTo>
                <a:cubicBezTo>
                  <a:pt x="15943" y="815"/>
                  <a:pt x="15847" y="613"/>
                  <a:pt x="15502" y="518"/>
                </a:cubicBezTo>
                <a:cubicBezTo>
                  <a:pt x="15002" y="458"/>
                  <a:pt x="10894" y="208"/>
                  <a:pt x="6811" y="208"/>
                </a:cubicBezTo>
                <a:cubicBezTo>
                  <a:pt x="1477" y="208"/>
                  <a:pt x="322" y="672"/>
                  <a:pt x="131" y="768"/>
                </a:cubicBezTo>
                <a:cubicBezTo>
                  <a:pt x="131" y="970"/>
                  <a:pt x="179" y="1518"/>
                  <a:pt x="226" y="2053"/>
                </a:cubicBezTo>
                <a:cubicBezTo>
                  <a:pt x="524" y="5625"/>
                  <a:pt x="584" y="8030"/>
                  <a:pt x="0" y="9209"/>
                </a:cubicBezTo>
                <a:cubicBezTo>
                  <a:pt x="357" y="9459"/>
                  <a:pt x="679" y="9614"/>
                  <a:pt x="1417" y="9673"/>
                </a:cubicBezTo>
                <a:lnTo>
                  <a:pt x="3203" y="9840"/>
                </a:lnTo>
                <a:cubicBezTo>
                  <a:pt x="3203" y="9840"/>
                  <a:pt x="774" y="11233"/>
                  <a:pt x="131" y="11233"/>
                </a:cubicBezTo>
                <a:cubicBezTo>
                  <a:pt x="24" y="11233"/>
                  <a:pt x="203" y="27842"/>
                  <a:pt x="203" y="30676"/>
                </a:cubicBezTo>
                <a:lnTo>
                  <a:pt x="1084" y="30676"/>
                </a:lnTo>
                <a:lnTo>
                  <a:pt x="3155" y="30628"/>
                </a:lnTo>
                <a:lnTo>
                  <a:pt x="369" y="32664"/>
                </a:lnTo>
                <a:cubicBezTo>
                  <a:pt x="48" y="33915"/>
                  <a:pt x="893" y="42320"/>
                  <a:pt x="1274" y="44428"/>
                </a:cubicBezTo>
                <a:cubicBezTo>
                  <a:pt x="3513" y="44333"/>
                  <a:pt x="9585" y="44166"/>
                  <a:pt x="16598" y="44059"/>
                </a:cubicBezTo>
                <a:cubicBezTo>
                  <a:pt x="16729" y="43844"/>
                  <a:pt x="17491" y="42928"/>
                  <a:pt x="17919" y="42928"/>
                </a:cubicBezTo>
                <a:cubicBezTo>
                  <a:pt x="18264" y="42928"/>
                  <a:pt x="19169" y="43737"/>
                  <a:pt x="19336" y="44011"/>
                </a:cubicBezTo>
                <a:cubicBezTo>
                  <a:pt x="25265" y="43880"/>
                  <a:pt x="31361" y="43761"/>
                  <a:pt x="37029" y="43690"/>
                </a:cubicBezTo>
                <a:cubicBezTo>
                  <a:pt x="37100" y="43356"/>
                  <a:pt x="37767" y="42225"/>
                  <a:pt x="38243" y="42225"/>
                </a:cubicBezTo>
                <a:cubicBezTo>
                  <a:pt x="38684" y="42225"/>
                  <a:pt x="39553" y="43332"/>
                  <a:pt x="39720" y="43654"/>
                </a:cubicBezTo>
                <a:cubicBezTo>
                  <a:pt x="45030" y="43571"/>
                  <a:pt x="49911" y="43535"/>
                  <a:pt x="54281" y="43511"/>
                </a:cubicBezTo>
                <a:cubicBezTo>
                  <a:pt x="54364" y="43178"/>
                  <a:pt x="54483" y="42713"/>
                  <a:pt x="55198" y="42713"/>
                </a:cubicBezTo>
                <a:lnTo>
                  <a:pt x="56043" y="43320"/>
                </a:lnTo>
                <a:cubicBezTo>
                  <a:pt x="56067" y="43356"/>
                  <a:pt x="56079" y="43440"/>
                  <a:pt x="56091" y="43511"/>
                </a:cubicBezTo>
                <a:lnTo>
                  <a:pt x="62115" y="43511"/>
                </a:lnTo>
                <a:cubicBezTo>
                  <a:pt x="62139" y="43309"/>
                  <a:pt x="62699" y="42308"/>
                  <a:pt x="63211" y="42308"/>
                </a:cubicBezTo>
                <a:cubicBezTo>
                  <a:pt x="63603" y="42308"/>
                  <a:pt x="64473" y="43201"/>
                  <a:pt x="64663" y="43451"/>
                </a:cubicBezTo>
                <a:cubicBezTo>
                  <a:pt x="64699" y="43487"/>
                  <a:pt x="76105" y="43785"/>
                  <a:pt x="77677" y="43975"/>
                </a:cubicBezTo>
                <a:cubicBezTo>
                  <a:pt x="77510" y="42654"/>
                  <a:pt x="77272" y="30867"/>
                  <a:pt x="77272" y="29974"/>
                </a:cubicBezTo>
                <a:cubicBezTo>
                  <a:pt x="77058" y="29974"/>
                  <a:pt x="75843" y="29795"/>
                  <a:pt x="75676" y="29509"/>
                </a:cubicBezTo>
                <a:cubicBezTo>
                  <a:pt x="75510" y="29224"/>
                  <a:pt x="76760" y="28092"/>
                  <a:pt x="77272" y="27700"/>
                </a:cubicBezTo>
                <a:cubicBezTo>
                  <a:pt x="77296" y="23128"/>
                  <a:pt x="77391" y="18901"/>
                  <a:pt x="77450" y="17246"/>
                </a:cubicBezTo>
                <a:lnTo>
                  <a:pt x="75807" y="17162"/>
                </a:lnTo>
                <a:lnTo>
                  <a:pt x="75629" y="15984"/>
                </a:lnTo>
                <a:cubicBezTo>
                  <a:pt x="76486" y="15805"/>
                  <a:pt x="77200" y="15650"/>
                  <a:pt x="77653" y="15555"/>
                </a:cubicBezTo>
                <a:cubicBezTo>
                  <a:pt x="78248" y="10043"/>
                  <a:pt x="79070" y="2232"/>
                  <a:pt x="79141" y="434"/>
                </a:cubicBezTo>
                <a:cubicBezTo>
                  <a:pt x="77462" y="256"/>
                  <a:pt x="71783" y="172"/>
                  <a:pt x="67890" y="113"/>
                </a:cubicBezTo>
                <a:cubicBezTo>
                  <a:pt x="62973" y="53"/>
                  <a:pt x="59638" y="0"/>
                  <a:pt x="57914" y="0"/>
                </a:cubicBezTo>
                <a:close/>
              </a:path>
            </a:pathLst>
          </a:custGeom>
          <a:solidFill>
            <a:srgbClr val="FEFCE3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3" name="Google Shape;113;p4"/>
          <p:cNvSpPr/>
          <p:nvPr/>
        </p:nvSpPr>
        <p:spPr>
          <a:xfrm>
            <a:off x="415737" y="201665"/>
            <a:ext cx="11423472" cy="6423736"/>
          </a:xfrm>
          <a:custGeom>
            <a:avLst/>
            <a:gdLst/>
            <a:ahLst/>
            <a:cxnLst/>
            <a:rect l="l" t="t" r="r" b="b"/>
            <a:pathLst>
              <a:path w="79475" h="44691" extrusionOk="0">
                <a:moveTo>
                  <a:pt x="386" y="11445"/>
                </a:moveTo>
                <a:cubicBezTo>
                  <a:pt x="381" y="11449"/>
                  <a:pt x="375" y="11452"/>
                  <a:pt x="370" y="11456"/>
                </a:cubicBezTo>
                <a:cubicBezTo>
                  <a:pt x="375" y="11452"/>
                  <a:pt x="380" y="11449"/>
                  <a:pt x="386" y="11445"/>
                </a:cubicBezTo>
                <a:close/>
                <a:moveTo>
                  <a:pt x="57324" y="185"/>
                </a:moveTo>
                <a:cubicBezTo>
                  <a:pt x="57485" y="185"/>
                  <a:pt x="57649" y="193"/>
                  <a:pt x="57806" y="193"/>
                </a:cubicBezTo>
                <a:cubicBezTo>
                  <a:pt x="58431" y="190"/>
                  <a:pt x="59057" y="189"/>
                  <a:pt x="59683" y="189"/>
                </a:cubicBezTo>
                <a:cubicBezTo>
                  <a:pt x="65348" y="189"/>
                  <a:pt x="71029" y="286"/>
                  <a:pt x="76701" y="490"/>
                </a:cubicBezTo>
                <a:cubicBezTo>
                  <a:pt x="77368" y="514"/>
                  <a:pt x="78058" y="526"/>
                  <a:pt x="78725" y="585"/>
                </a:cubicBezTo>
                <a:cubicBezTo>
                  <a:pt x="79070" y="621"/>
                  <a:pt x="79094" y="562"/>
                  <a:pt x="79130" y="883"/>
                </a:cubicBezTo>
                <a:cubicBezTo>
                  <a:pt x="79142" y="1086"/>
                  <a:pt x="79094" y="1324"/>
                  <a:pt x="79082" y="1514"/>
                </a:cubicBezTo>
                <a:cubicBezTo>
                  <a:pt x="78963" y="2967"/>
                  <a:pt x="78832" y="4443"/>
                  <a:pt x="78677" y="5908"/>
                </a:cubicBezTo>
                <a:cubicBezTo>
                  <a:pt x="78487" y="7836"/>
                  <a:pt x="78296" y="9789"/>
                  <a:pt x="78082" y="11718"/>
                </a:cubicBezTo>
                <a:cubicBezTo>
                  <a:pt x="77987" y="12694"/>
                  <a:pt x="77880" y="13658"/>
                  <a:pt x="77772" y="14635"/>
                </a:cubicBezTo>
                <a:cubicBezTo>
                  <a:pt x="77760" y="14790"/>
                  <a:pt x="77749" y="14921"/>
                  <a:pt x="77725" y="15075"/>
                </a:cubicBezTo>
                <a:cubicBezTo>
                  <a:pt x="77701" y="15409"/>
                  <a:pt x="77749" y="15528"/>
                  <a:pt x="77463" y="15671"/>
                </a:cubicBezTo>
                <a:cubicBezTo>
                  <a:pt x="76998" y="15885"/>
                  <a:pt x="76284" y="15921"/>
                  <a:pt x="75796" y="16028"/>
                </a:cubicBezTo>
                <a:cubicBezTo>
                  <a:pt x="75748" y="16040"/>
                  <a:pt x="75641" y="16087"/>
                  <a:pt x="75665" y="16147"/>
                </a:cubicBezTo>
                <a:cubicBezTo>
                  <a:pt x="75725" y="16528"/>
                  <a:pt x="75784" y="16933"/>
                  <a:pt x="75844" y="17314"/>
                </a:cubicBezTo>
                <a:cubicBezTo>
                  <a:pt x="75844" y="17361"/>
                  <a:pt x="75915" y="17361"/>
                  <a:pt x="75939" y="17361"/>
                </a:cubicBezTo>
                <a:cubicBezTo>
                  <a:pt x="76320" y="17373"/>
                  <a:pt x="76677" y="17409"/>
                  <a:pt x="77046" y="17421"/>
                </a:cubicBezTo>
                <a:cubicBezTo>
                  <a:pt x="77078" y="17421"/>
                  <a:pt x="77175" y="17416"/>
                  <a:pt x="77278" y="17416"/>
                </a:cubicBezTo>
                <a:cubicBezTo>
                  <a:pt x="77398" y="17416"/>
                  <a:pt x="77524" y="17422"/>
                  <a:pt x="77563" y="17450"/>
                </a:cubicBezTo>
                <a:lnTo>
                  <a:pt x="77563" y="17450"/>
                </a:lnTo>
                <a:cubicBezTo>
                  <a:pt x="77562" y="17449"/>
                  <a:pt x="77560" y="17449"/>
                  <a:pt x="77559" y="17449"/>
                </a:cubicBezTo>
                <a:cubicBezTo>
                  <a:pt x="77505" y="17449"/>
                  <a:pt x="77463" y="18019"/>
                  <a:pt x="77463" y="18064"/>
                </a:cubicBezTo>
                <a:cubicBezTo>
                  <a:pt x="77415" y="19493"/>
                  <a:pt x="77391" y="20921"/>
                  <a:pt x="77368" y="22350"/>
                </a:cubicBezTo>
                <a:cubicBezTo>
                  <a:pt x="77356" y="23231"/>
                  <a:pt x="77344" y="24100"/>
                  <a:pt x="77332" y="24969"/>
                </a:cubicBezTo>
                <a:cubicBezTo>
                  <a:pt x="77332" y="25434"/>
                  <a:pt x="77308" y="25910"/>
                  <a:pt x="77308" y="26362"/>
                </a:cubicBezTo>
                <a:cubicBezTo>
                  <a:pt x="77308" y="26767"/>
                  <a:pt x="77451" y="27494"/>
                  <a:pt x="77237" y="27839"/>
                </a:cubicBezTo>
                <a:cubicBezTo>
                  <a:pt x="76998" y="28232"/>
                  <a:pt x="75344" y="29137"/>
                  <a:pt x="75760" y="29720"/>
                </a:cubicBezTo>
                <a:cubicBezTo>
                  <a:pt x="75963" y="29982"/>
                  <a:pt x="76641" y="30041"/>
                  <a:pt x="76927" y="30089"/>
                </a:cubicBezTo>
                <a:cubicBezTo>
                  <a:pt x="77308" y="30149"/>
                  <a:pt x="77249" y="30030"/>
                  <a:pt x="77284" y="30351"/>
                </a:cubicBezTo>
                <a:cubicBezTo>
                  <a:pt x="77344" y="31006"/>
                  <a:pt x="77296" y="31708"/>
                  <a:pt x="77308" y="32375"/>
                </a:cubicBezTo>
                <a:cubicBezTo>
                  <a:pt x="77356" y="34518"/>
                  <a:pt x="77403" y="36649"/>
                  <a:pt x="77463" y="38793"/>
                </a:cubicBezTo>
                <a:cubicBezTo>
                  <a:pt x="77509" y="40500"/>
                  <a:pt x="77477" y="42241"/>
                  <a:pt x="77648" y="43940"/>
                </a:cubicBezTo>
                <a:lnTo>
                  <a:pt x="77648" y="43940"/>
                </a:lnTo>
                <a:cubicBezTo>
                  <a:pt x="75419" y="43712"/>
                  <a:pt x="73139" y="43730"/>
                  <a:pt x="70902" y="43650"/>
                </a:cubicBezTo>
                <a:cubicBezTo>
                  <a:pt x="69533" y="43603"/>
                  <a:pt x="68140" y="43555"/>
                  <a:pt x="66771" y="43507"/>
                </a:cubicBezTo>
                <a:lnTo>
                  <a:pt x="65438" y="43472"/>
                </a:lnTo>
                <a:cubicBezTo>
                  <a:pt x="65104" y="43448"/>
                  <a:pt x="65045" y="43472"/>
                  <a:pt x="64854" y="43317"/>
                </a:cubicBezTo>
                <a:cubicBezTo>
                  <a:pt x="64447" y="42998"/>
                  <a:pt x="64019" y="42302"/>
                  <a:pt x="63430" y="42302"/>
                </a:cubicBezTo>
                <a:cubicBezTo>
                  <a:pt x="63382" y="42302"/>
                  <a:pt x="63333" y="42307"/>
                  <a:pt x="63282" y="42317"/>
                </a:cubicBezTo>
                <a:cubicBezTo>
                  <a:pt x="62784" y="42416"/>
                  <a:pt x="62317" y="43021"/>
                  <a:pt x="62158" y="43507"/>
                </a:cubicBezTo>
                <a:lnTo>
                  <a:pt x="57722" y="43507"/>
                </a:lnTo>
                <a:cubicBezTo>
                  <a:pt x="57524" y="43507"/>
                  <a:pt x="57220" y="43555"/>
                  <a:pt x="56958" y="43555"/>
                </a:cubicBezTo>
                <a:cubicBezTo>
                  <a:pt x="56827" y="43555"/>
                  <a:pt x="56706" y="43543"/>
                  <a:pt x="56615" y="43507"/>
                </a:cubicBezTo>
                <a:cubicBezTo>
                  <a:pt x="56436" y="43448"/>
                  <a:pt x="56329" y="43329"/>
                  <a:pt x="56163" y="43198"/>
                </a:cubicBezTo>
                <a:cubicBezTo>
                  <a:pt x="55890" y="42967"/>
                  <a:pt x="55627" y="42719"/>
                  <a:pt x="55284" y="42719"/>
                </a:cubicBezTo>
                <a:cubicBezTo>
                  <a:pt x="55237" y="42719"/>
                  <a:pt x="55189" y="42723"/>
                  <a:pt x="55139" y="42733"/>
                </a:cubicBezTo>
                <a:cubicBezTo>
                  <a:pt x="54661" y="42833"/>
                  <a:pt x="54453" y="43109"/>
                  <a:pt x="54321" y="43532"/>
                </a:cubicBezTo>
                <a:lnTo>
                  <a:pt x="54321" y="43532"/>
                </a:lnTo>
                <a:cubicBezTo>
                  <a:pt x="50311" y="43545"/>
                  <a:pt x="46290" y="43591"/>
                  <a:pt x="42292" y="43626"/>
                </a:cubicBezTo>
                <a:cubicBezTo>
                  <a:pt x="41756" y="43626"/>
                  <a:pt x="41232" y="43650"/>
                  <a:pt x="40696" y="43650"/>
                </a:cubicBezTo>
                <a:cubicBezTo>
                  <a:pt x="40665" y="43650"/>
                  <a:pt x="40635" y="43650"/>
                  <a:pt x="40607" y="43650"/>
                </a:cubicBezTo>
                <a:cubicBezTo>
                  <a:pt x="40181" y="43650"/>
                  <a:pt x="40059" y="43640"/>
                  <a:pt x="39791" y="43305"/>
                </a:cubicBezTo>
                <a:cubicBezTo>
                  <a:pt x="39530" y="42948"/>
                  <a:pt x="39113" y="42352"/>
                  <a:pt x="38613" y="42245"/>
                </a:cubicBezTo>
                <a:cubicBezTo>
                  <a:pt x="38563" y="42234"/>
                  <a:pt x="38514" y="42229"/>
                  <a:pt x="38465" y="42229"/>
                </a:cubicBezTo>
                <a:cubicBezTo>
                  <a:pt x="37817" y="42229"/>
                  <a:pt x="37271" y="43159"/>
                  <a:pt x="37072" y="43712"/>
                </a:cubicBezTo>
                <a:lnTo>
                  <a:pt x="37072" y="43712"/>
                </a:lnTo>
                <a:cubicBezTo>
                  <a:pt x="34125" y="43748"/>
                  <a:pt x="31166" y="43794"/>
                  <a:pt x="28230" y="43853"/>
                </a:cubicBezTo>
                <a:cubicBezTo>
                  <a:pt x="26683" y="43888"/>
                  <a:pt x="25147" y="43912"/>
                  <a:pt x="23599" y="43948"/>
                </a:cubicBezTo>
                <a:cubicBezTo>
                  <a:pt x="22825" y="43960"/>
                  <a:pt x="22051" y="43972"/>
                  <a:pt x="21289" y="43984"/>
                </a:cubicBezTo>
                <a:cubicBezTo>
                  <a:pt x="20991" y="43995"/>
                  <a:pt x="20647" y="44048"/>
                  <a:pt x="20316" y="44048"/>
                </a:cubicBezTo>
                <a:cubicBezTo>
                  <a:pt x="19959" y="44048"/>
                  <a:pt x="19619" y="43986"/>
                  <a:pt x="19372" y="43746"/>
                </a:cubicBezTo>
                <a:cubicBezTo>
                  <a:pt x="19058" y="43431"/>
                  <a:pt x="18604" y="42968"/>
                  <a:pt x="18127" y="42968"/>
                </a:cubicBezTo>
                <a:cubicBezTo>
                  <a:pt x="18062" y="42968"/>
                  <a:pt x="17997" y="42977"/>
                  <a:pt x="17932" y="42995"/>
                </a:cubicBezTo>
                <a:cubicBezTo>
                  <a:pt x="17646" y="43067"/>
                  <a:pt x="17396" y="43305"/>
                  <a:pt x="17181" y="43495"/>
                </a:cubicBezTo>
                <a:cubicBezTo>
                  <a:pt x="17051" y="43626"/>
                  <a:pt x="16943" y="43769"/>
                  <a:pt x="16812" y="43900"/>
                </a:cubicBezTo>
                <a:cubicBezTo>
                  <a:pt x="16625" y="44088"/>
                  <a:pt x="16538" y="44101"/>
                  <a:pt x="16335" y="44101"/>
                </a:cubicBezTo>
                <a:cubicBezTo>
                  <a:pt x="16301" y="44101"/>
                  <a:pt x="16264" y="44101"/>
                  <a:pt x="16223" y="44101"/>
                </a:cubicBezTo>
                <a:cubicBezTo>
                  <a:pt x="16182" y="44101"/>
                  <a:pt x="16137" y="44101"/>
                  <a:pt x="16086" y="44103"/>
                </a:cubicBezTo>
                <a:cubicBezTo>
                  <a:pt x="13276" y="44162"/>
                  <a:pt x="10443" y="44246"/>
                  <a:pt x="7633" y="44317"/>
                </a:cubicBezTo>
                <a:cubicBezTo>
                  <a:pt x="5629" y="44376"/>
                  <a:pt x="3614" y="44423"/>
                  <a:pt x="1611" y="44505"/>
                </a:cubicBezTo>
                <a:lnTo>
                  <a:pt x="1611" y="44505"/>
                </a:lnTo>
                <a:cubicBezTo>
                  <a:pt x="1082" y="41580"/>
                  <a:pt x="857" y="38549"/>
                  <a:pt x="691" y="35590"/>
                </a:cubicBezTo>
                <a:cubicBezTo>
                  <a:pt x="668" y="34935"/>
                  <a:pt x="620" y="34268"/>
                  <a:pt x="632" y="33613"/>
                </a:cubicBezTo>
                <a:cubicBezTo>
                  <a:pt x="644" y="33256"/>
                  <a:pt x="608" y="32970"/>
                  <a:pt x="822" y="32732"/>
                </a:cubicBezTo>
                <a:cubicBezTo>
                  <a:pt x="1227" y="32304"/>
                  <a:pt x="1882" y="31958"/>
                  <a:pt x="2358" y="31601"/>
                </a:cubicBezTo>
                <a:cubicBezTo>
                  <a:pt x="2727" y="31339"/>
                  <a:pt x="3084" y="31065"/>
                  <a:pt x="3465" y="30803"/>
                </a:cubicBezTo>
                <a:cubicBezTo>
                  <a:pt x="3537" y="30744"/>
                  <a:pt x="3465" y="30684"/>
                  <a:pt x="3406" y="30684"/>
                </a:cubicBezTo>
                <a:cubicBezTo>
                  <a:pt x="2632" y="30696"/>
                  <a:pt x="1834" y="30732"/>
                  <a:pt x="1060" y="30732"/>
                </a:cubicBezTo>
                <a:cubicBezTo>
                  <a:pt x="1011" y="30732"/>
                  <a:pt x="966" y="30732"/>
                  <a:pt x="925" y="30732"/>
                </a:cubicBezTo>
                <a:cubicBezTo>
                  <a:pt x="521" y="30732"/>
                  <a:pt x="559" y="30713"/>
                  <a:pt x="548" y="30280"/>
                </a:cubicBezTo>
                <a:lnTo>
                  <a:pt x="548" y="29327"/>
                </a:lnTo>
                <a:cubicBezTo>
                  <a:pt x="525" y="27398"/>
                  <a:pt x="513" y="25469"/>
                  <a:pt x="501" y="23541"/>
                </a:cubicBezTo>
                <a:cubicBezTo>
                  <a:pt x="465" y="19683"/>
                  <a:pt x="394" y="15814"/>
                  <a:pt x="453" y="11944"/>
                </a:cubicBezTo>
                <a:cubicBezTo>
                  <a:pt x="453" y="11777"/>
                  <a:pt x="465" y="11599"/>
                  <a:pt x="465" y="11444"/>
                </a:cubicBezTo>
                <a:cubicBezTo>
                  <a:pt x="465" y="11431"/>
                  <a:pt x="465" y="11420"/>
                  <a:pt x="465" y="11411"/>
                </a:cubicBezTo>
                <a:lnTo>
                  <a:pt x="465" y="11411"/>
                </a:lnTo>
                <a:cubicBezTo>
                  <a:pt x="585" y="11372"/>
                  <a:pt x="756" y="11352"/>
                  <a:pt x="846" y="11325"/>
                </a:cubicBezTo>
                <a:cubicBezTo>
                  <a:pt x="1763" y="11003"/>
                  <a:pt x="2644" y="10503"/>
                  <a:pt x="3477" y="10015"/>
                </a:cubicBezTo>
                <a:cubicBezTo>
                  <a:pt x="3585" y="9956"/>
                  <a:pt x="3537" y="9896"/>
                  <a:pt x="3454" y="9872"/>
                </a:cubicBezTo>
                <a:cubicBezTo>
                  <a:pt x="2858" y="9813"/>
                  <a:pt x="2275" y="9789"/>
                  <a:pt x="1680" y="9718"/>
                </a:cubicBezTo>
                <a:cubicBezTo>
                  <a:pt x="1346" y="9682"/>
                  <a:pt x="858" y="9658"/>
                  <a:pt x="596" y="9432"/>
                </a:cubicBezTo>
                <a:cubicBezTo>
                  <a:pt x="370" y="9253"/>
                  <a:pt x="441" y="9253"/>
                  <a:pt x="489" y="9015"/>
                </a:cubicBezTo>
                <a:cubicBezTo>
                  <a:pt x="572" y="8563"/>
                  <a:pt x="691" y="8170"/>
                  <a:pt x="739" y="7705"/>
                </a:cubicBezTo>
                <a:cubicBezTo>
                  <a:pt x="858" y="6527"/>
                  <a:pt x="798" y="5336"/>
                  <a:pt x="727" y="4157"/>
                </a:cubicBezTo>
                <a:cubicBezTo>
                  <a:pt x="679" y="3407"/>
                  <a:pt x="620" y="2633"/>
                  <a:pt x="548" y="1871"/>
                </a:cubicBezTo>
                <a:cubicBezTo>
                  <a:pt x="537" y="1621"/>
                  <a:pt x="382" y="1026"/>
                  <a:pt x="501" y="919"/>
                </a:cubicBezTo>
                <a:cubicBezTo>
                  <a:pt x="691" y="705"/>
                  <a:pt x="1406" y="705"/>
                  <a:pt x="1668" y="681"/>
                </a:cubicBezTo>
                <a:cubicBezTo>
                  <a:pt x="2644" y="550"/>
                  <a:pt x="3644" y="502"/>
                  <a:pt x="4644" y="466"/>
                </a:cubicBezTo>
                <a:cubicBezTo>
                  <a:pt x="5484" y="440"/>
                  <a:pt x="6324" y="429"/>
                  <a:pt x="7165" y="429"/>
                </a:cubicBezTo>
                <a:cubicBezTo>
                  <a:pt x="9401" y="429"/>
                  <a:pt x="11639" y="512"/>
                  <a:pt x="13872" y="633"/>
                </a:cubicBezTo>
                <a:cubicBezTo>
                  <a:pt x="14348" y="669"/>
                  <a:pt x="14824" y="681"/>
                  <a:pt x="15300" y="728"/>
                </a:cubicBezTo>
                <a:cubicBezTo>
                  <a:pt x="15955" y="788"/>
                  <a:pt x="15979" y="1216"/>
                  <a:pt x="16098" y="1800"/>
                </a:cubicBezTo>
                <a:cubicBezTo>
                  <a:pt x="16324" y="2883"/>
                  <a:pt x="16931" y="3312"/>
                  <a:pt x="17896" y="3717"/>
                </a:cubicBezTo>
                <a:cubicBezTo>
                  <a:pt x="17920" y="3723"/>
                  <a:pt x="17946" y="3726"/>
                  <a:pt x="17972" y="3726"/>
                </a:cubicBezTo>
                <a:cubicBezTo>
                  <a:pt x="18052" y="3726"/>
                  <a:pt x="18137" y="3699"/>
                  <a:pt x="18182" y="3645"/>
                </a:cubicBezTo>
                <a:cubicBezTo>
                  <a:pt x="18658" y="3026"/>
                  <a:pt x="19206" y="2407"/>
                  <a:pt x="19598" y="1752"/>
                </a:cubicBezTo>
                <a:cubicBezTo>
                  <a:pt x="19820" y="1359"/>
                  <a:pt x="19803" y="1094"/>
                  <a:pt x="20175" y="1094"/>
                </a:cubicBezTo>
                <a:cubicBezTo>
                  <a:pt x="20243" y="1094"/>
                  <a:pt x="20323" y="1103"/>
                  <a:pt x="20420" y="1121"/>
                </a:cubicBezTo>
                <a:cubicBezTo>
                  <a:pt x="20861" y="1216"/>
                  <a:pt x="21313" y="1383"/>
                  <a:pt x="21753" y="1502"/>
                </a:cubicBezTo>
                <a:cubicBezTo>
                  <a:pt x="22327" y="1652"/>
                  <a:pt x="22889" y="1755"/>
                  <a:pt x="23460" y="1755"/>
                </a:cubicBezTo>
                <a:cubicBezTo>
                  <a:pt x="23707" y="1755"/>
                  <a:pt x="23955" y="1736"/>
                  <a:pt x="24206" y="1693"/>
                </a:cubicBezTo>
                <a:cubicBezTo>
                  <a:pt x="25063" y="1538"/>
                  <a:pt x="25802" y="1109"/>
                  <a:pt x="26623" y="871"/>
                </a:cubicBezTo>
                <a:cubicBezTo>
                  <a:pt x="27071" y="736"/>
                  <a:pt x="27535" y="691"/>
                  <a:pt x="28003" y="691"/>
                </a:cubicBezTo>
                <a:cubicBezTo>
                  <a:pt x="28604" y="691"/>
                  <a:pt x="29213" y="765"/>
                  <a:pt x="29802" y="812"/>
                </a:cubicBezTo>
                <a:cubicBezTo>
                  <a:pt x="30350" y="859"/>
                  <a:pt x="30909" y="883"/>
                  <a:pt x="31457" y="919"/>
                </a:cubicBezTo>
                <a:cubicBezTo>
                  <a:pt x="31563" y="924"/>
                  <a:pt x="31673" y="925"/>
                  <a:pt x="31786" y="925"/>
                </a:cubicBezTo>
                <a:cubicBezTo>
                  <a:pt x="31891" y="925"/>
                  <a:pt x="31999" y="924"/>
                  <a:pt x="32107" y="924"/>
                </a:cubicBezTo>
                <a:cubicBezTo>
                  <a:pt x="32416" y="924"/>
                  <a:pt x="32729" y="933"/>
                  <a:pt x="33005" y="1002"/>
                </a:cubicBezTo>
                <a:cubicBezTo>
                  <a:pt x="33755" y="1181"/>
                  <a:pt x="33755" y="2133"/>
                  <a:pt x="34588" y="2276"/>
                </a:cubicBezTo>
                <a:cubicBezTo>
                  <a:pt x="34672" y="2290"/>
                  <a:pt x="34760" y="2297"/>
                  <a:pt x="34849" y="2297"/>
                </a:cubicBezTo>
                <a:cubicBezTo>
                  <a:pt x="35214" y="2297"/>
                  <a:pt x="35602" y="2177"/>
                  <a:pt x="35850" y="1919"/>
                </a:cubicBezTo>
                <a:cubicBezTo>
                  <a:pt x="36041" y="1717"/>
                  <a:pt x="36136" y="1228"/>
                  <a:pt x="36374" y="1121"/>
                </a:cubicBezTo>
                <a:cubicBezTo>
                  <a:pt x="36431" y="1098"/>
                  <a:pt x="36504" y="1089"/>
                  <a:pt x="36586" y="1089"/>
                </a:cubicBezTo>
                <a:cubicBezTo>
                  <a:pt x="36796" y="1089"/>
                  <a:pt x="37060" y="1145"/>
                  <a:pt x="37232" y="1145"/>
                </a:cubicBezTo>
                <a:cubicBezTo>
                  <a:pt x="38494" y="1157"/>
                  <a:pt x="39780" y="1169"/>
                  <a:pt x="41042" y="1169"/>
                </a:cubicBezTo>
                <a:cubicBezTo>
                  <a:pt x="41089" y="1169"/>
                  <a:pt x="41127" y="1169"/>
                  <a:pt x="41157" y="1169"/>
                </a:cubicBezTo>
                <a:cubicBezTo>
                  <a:pt x="41308" y="1169"/>
                  <a:pt x="41270" y="1177"/>
                  <a:pt x="41339" y="1276"/>
                </a:cubicBezTo>
                <a:cubicBezTo>
                  <a:pt x="41494" y="1455"/>
                  <a:pt x="41554" y="1800"/>
                  <a:pt x="41673" y="1990"/>
                </a:cubicBezTo>
                <a:cubicBezTo>
                  <a:pt x="41816" y="2252"/>
                  <a:pt x="41994" y="2693"/>
                  <a:pt x="42339" y="2729"/>
                </a:cubicBezTo>
                <a:cubicBezTo>
                  <a:pt x="42359" y="2731"/>
                  <a:pt x="42378" y="2733"/>
                  <a:pt x="42397" y="2733"/>
                </a:cubicBezTo>
                <a:cubicBezTo>
                  <a:pt x="42703" y="2733"/>
                  <a:pt x="43030" y="2394"/>
                  <a:pt x="43220" y="2193"/>
                </a:cubicBezTo>
                <a:cubicBezTo>
                  <a:pt x="43411" y="2002"/>
                  <a:pt x="43578" y="1800"/>
                  <a:pt x="43732" y="1574"/>
                </a:cubicBezTo>
                <a:cubicBezTo>
                  <a:pt x="43994" y="1228"/>
                  <a:pt x="43971" y="1109"/>
                  <a:pt x="44423" y="1109"/>
                </a:cubicBezTo>
                <a:cubicBezTo>
                  <a:pt x="45506" y="1086"/>
                  <a:pt x="46578" y="1038"/>
                  <a:pt x="47661" y="978"/>
                </a:cubicBezTo>
                <a:cubicBezTo>
                  <a:pt x="47940" y="970"/>
                  <a:pt x="48301" y="891"/>
                  <a:pt x="48614" y="891"/>
                </a:cubicBezTo>
                <a:cubicBezTo>
                  <a:pt x="48730" y="891"/>
                  <a:pt x="48839" y="902"/>
                  <a:pt x="48935" y="931"/>
                </a:cubicBezTo>
                <a:cubicBezTo>
                  <a:pt x="49174" y="1002"/>
                  <a:pt x="49364" y="1205"/>
                  <a:pt x="49614" y="1276"/>
                </a:cubicBezTo>
                <a:cubicBezTo>
                  <a:pt x="49708" y="1303"/>
                  <a:pt x="49798" y="1315"/>
                  <a:pt x="49886" y="1315"/>
                </a:cubicBezTo>
                <a:cubicBezTo>
                  <a:pt x="50188" y="1315"/>
                  <a:pt x="50462" y="1176"/>
                  <a:pt x="50757" y="1038"/>
                </a:cubicBezTo>
                <a:cubicBezTo>
                  <a:pt x="51031" y="919"/>
                  <a:pt x="51221" y="788"/>
                  <a:pt x="51519" y="740"/>
                </a:cubicBezTo>
                <a:cubicBezTo>
                  <a:pt x="52055" y="633"/>
                  <a:pt x="52650" y="645"/>
                  <a:pt x="53198" y="585"/>
                </a:cubicBezTo>
                <a:cubicBezTo>
                  <a:pt x="53518" y="560"/>
                  <a:pt x="53925" y="465"/>
                  <a:pt x="54280" y="465"/>
                </a:cubicBezTo>
                <a:cubicBezTo>
                  <a:pt x="54413" y="465"/>
                  <a:pt x="54539" y="478"/>
                  <a:pt x="54650" y="514"/>
                </a:cubicBezTo>
                <a:cubicBezTo>
                  <a:pt x="54865" y="585"/>
                  <a:pt x="55043" y="764"/>
                  <a:pt x="55281" y="824"/>
                </a:cubicBezTo>
                <a:cubicBezTo>
                  <a:pt x="55373" y="848"/>
                  <a:pt x="55460" y="859"/>
                  <a:pt x="55544" y="859"/>
                </a:cubicBezTo>
                <a:cubicBezTo>
                  <a:pt x="55787" y="859"/>
                  <a:pt x="56004" y="766"/>
                  <a:pt x="56234" y="633"/>
                </a:cubicBezTo>
                <a:cubicBezTo>
                  <a:pt x="56448" y="514"/>
                  <a:pt x="56651" y="288"/>
                  <a:pt x="56865" y="204"/>
                </a:cubicBezTo>
                <a:lnTo>
                  <a:pt x="56865" y="204"/>
                </a:lnTo>
                <a:cubicBezTo>
                  <a:pt x="56817" y="226"/>
                  <a:pt x="56807" y="234"/>
                  <a:pt x="56819" y="234"/>
                </a:cubicBezTo>
                <a:cubicBezTo>
                  <a:pt x="56838" y="234"/>
                  <a:pt x="56919" y="212"/>
                  <a:pt x="56972" y="204"/>
                </a:cubicBezTo>
                <a:cubicBezTo>
                  <a:pt x="57084" y="189"/>
                  <a:pt x="57203" y="185"/>
                  <a:pt x="57324" y="185"/>
                </a:cubicBezTo>
                <a:close/>
                <a:moveTo>
                  <a:pt x="58221" y="0"/>
                </a:moveTo>
                <a:cubicBezTo>
                  <a:pt x="58011" y="0"/>
                  <a:pt x="57801" y="1"/>
                  <a:pt x="57591" y="2"/>
                </a:cubicBezTo>
                <a:cubicBezTo>
                  <a:pt x="57511" y="2"/>
                  <a:pt x="57430" y="1"/>
                  <a:pt x="57349" y="1"/>
                </a:cubicBezTo>
                <a:cubicBezTo>
                  <a:pt x="57105" y="1"/>
                  <a:pt x="56862" y="14"/>
                  <a:pt x="56639" y="121"/>
                </a:cubicBezTo>
                <a:cubicBezTo>
                  <a:pt x="56436" y="228"/>
                  <a:pt x="56270" y="443"/>
                  <a:pt x="56043" y="550"/>
                </a:cubicBezTo>
                <a:cubicBezTo>
                  <a:pt x="55862" y="631"/>
                  <a:pt x="55731" y="663"/>
                  <a:pt x="55624" y="663"/>
                </a:cubicBezTo>
                <a:cubicBezTo>
                  <a:pt x="55386" y="663"/>
                  <a:pt x="55264" y="506"/>
                  <a:pt x="54960" y="383"/>
                </a:cubicBezTo>
                <a:cubicBezTo>
                  <a:pt x="54779" y="308"/>
                  <a:pt x="54592" y="282"/>
                  <a:pt x="54401" y="282"/>
                </a:cubicBezTo>
                <a:cubicBezTo>
                  <a:pt x="54075" y="282"/>
                  <a:pt x="53738" y="357"/>
                  <a:pt x="53400" y="395"/>
                </a:cubicBezTo>
                <a:cubicBezTo>
                  <a:pt x="52710" y="454"/>
                  <a:pt x="51805" y="383"/>
                  <a:pt x="51162" y="621"/>
                </a:cubicBezTo>
                <a:cubicBezTo>
                  <a:pt x="50852" y="740"/>
                  <a:pt x="50579" y="990"/>
                  <a:pt x="50245" y="1086"/>
                </a:cubicBezTo>
                <a:cubicBezTo>
                  <a:pt x="50175" y="1102"/>
                  <a:pt x="50110" y="1109"/>
                  <a:pt x="50050" y="1109"/>
                </a:cubicBezTo>
                <a:cubicBezTo>
                  <a:pt x="49762" y="1109"/>
                  <a:pt x="49564" y="946"/>
                  <a:pt x="49269" y="847"/>
                </a:cubicBezTo>
                <a:cubicBezTo>
                  <a:pt x="49041" y="766"/>
                  <a:pt x="48783" y="738"/>
                  <a:pt x="48513" y="738"/>
                </a:cubicBezTo>
                <a:cubicBezTo>
                  <a:pt x="48036" y="738"/>
                  <a:pt x="47524" y="825"/>
                  <a:pt x="47090" y="847"/>
                </a:cubicBezTo>
                <a:cubicBezTo>
                  <a:pt x="46054" y="883"/>
                  <a:pt x="45030" y="931"/>
                  <a:pt x="44006" y="966"/>
                </a:cubicBezTo>
                <a:cubicBezTo>
                  <a:pt x="43947" y="966"/>
                  <a:pt x="43828" y="978"/>
                  <a:pt x="43792" y="1050"/>
                </a:cubicBezTo>
                <a:cubicBezTo>
                  <a:pt x="43621" y="1392"/>
                  <a:pt x="42957" y="2533"/>
                  <a:pt x="42504" y="2533"/>
                </a:cubicBezTo>
                <a:cubicBezTo>
                  <a:pt x="42485" y="2533"/>
                  <a:pt x="42465" y="2531"/>
                  <a:pt x="42447" y="2526"/>
                </a:cubicBezTo>
                <a:cubicBezTo>
                  <a:pt x="42113" y="2467"/>
                  <a:pt x="41708" y="1359"/>
                  <a:pt x="41649" y="1050"/>
                </a:cubicBezTo>
                <a:cubicBezTo>
                  <a:pt x="41649" y="1002"/>
                  <a:pt x="41577" y="1002"/>
                  <a:pt x="41554" y="1002"/>
                </a:cubicBezTo>
                <a:cubicBezTo>
                  <a:pt x="41128" y="1009"/>
                  <a:pt x="40704" y="1012"/>
                  <a:pt x="40280" y="1012"/>
                </a:cubicBezTo>
                <a:cubicBezTo>
                  <a:pt x="39257" y="1012"/>
                  <a:pt x="38238" y="995"/>
                  <a:pt x="37220" y="978"/>
                </a:cubicBezTo>
                <a:cubicBezTo>
                  <a:pt x="37026" y="975"/>
                  <a:pt x="36873" y="965"/>
                  <a:pt x="36743" y="965"/>
                </a:cubicBezTo>
                <a:cubicBezTo>
                  <a:pt x="36426" y="965"/>
                  <a:pt x="36243" y="1022"/>
                  <a:pt x="35922" y="1359"/>
                </a:cubicBezTo>
                <a:cubicBezTo>
                  <a:pt x="35929" y="1352"/>
                  <a:pt x="35934" y="1349"/>
                  <a:pt x="35936" y="1349"/>
                </a:cubicBezTo>
                <a:cubicBezTo>
                  <a:pt x="35951" y="1349"/>
                  <a:pt x="35845" y="1517"/>
                  <a:pt x="35803" y="1538"/>
                </a:cubicBezTo>
                <a:cubicBezTo>
                  <a:pt x="35577" y="1621"/>
                  <a:pt x="35362" y="1693"/>
                  <a:pt x="35124" y="1764"/>
                </a:cubicBezTo>
                <a:cubicBezTo>
                  <a:pt x="34932" y="1938"/>
                  <a:pt x="34758" y="2025"/>
                  <a:pt x="34601" y="2025"/>
                </a:cubicBezTo>
                <a:cubicBezTo>
                  <a:pt x="34446" y="2025"/>
                  <a:pt x="34308" y="1941"/>
                  <a:pt x="34184" y="1776"/>
                </a:cubicBezTo>
                <a:cubicBezTo>
                  <a:pt x="34017" y="1586"/>
                  <a:pt x="33945" y="1300"/>
                  <a:pt x="33791" y="1086"/>
                </a:cubicBezTo>
                <a:cubicBezTo>
                  <a:pt x="33628" y="841"/>
                  <a:pt x="33459" y="809"/>
                  <a:pt x="33228" y="809"/>
                </a:cubicBezTo>
                <a:cubicBezTo>
                  <a:pt x="33144" y="809"/>
                  <a:pt x="33052" y="813"/>
                  <a:pt x="32949" y="813"/>
                </a:cubicBezTo>
                <a:cubicBezTo>
                  <a:pt x="32921" y="813"/>
                  <a:pt x="32892" y="812"/>
                  <a:pt x="32862" y="812"/>
                </a:cubicBezTo>
                <a:cubicBezTo>
                  <a:pt x="31588" y="752"/>
                  <a:pt x="30338" y="669"/>
                  <a:pt x="29088" y="574"/>
                </a:cubicBezTo>
                <a:cubicBezTo>
                  <a:pt x="28791" y="553"/>
                  <a:pt x="28500" y="539"/>
                  <a:pt x="28214" y="539"/>
                </a:cubicBezTo>
                <a:cubicBezTo>
                  <a:pt x="27515" y="539"/>
                  <a:pt x="26840" y="621"/>
                  <a:pt x="26147" y="883"/>
                </a:cubicBezTo>
                <a:cubicBezTo>
                  <a:pt x="25516" y="1121"/>
                  <a:pt x="24909" y="1419"/>
                  <a:pt x="24242" y="1538"/>
                </a:cubicBezTo>
                <a:cubicBezTo>
                  <a:pt x="24010" y="1582"/>
                  <a:pt x="23781" y="1601"/>
                  <a:pt x="23554" y="1601"/>
                </a:cubicBezTo>
                <a:cubicBezTo>
                  <a:pt x="22977" y="1601"/>
                  <a:pt x="22413" y="1477"/>
                  <a:pt x="21849" y="1324"/>
                </a:cubicBezTo>
                <a:cubicBezTo>
                  <a:pt x="21423" y="1201"/>
                  <a:pt x="20794" y="897"/>
                  <a:pt x="20267" y="897"/>
                </a:cubicBezTo>
                <a:cubicBezTo>
                  <a:pt x="20131" y="897"/>
                  <a:pt x="20002" y="918"/>
                  <a:pt x="19884" y="966"/>
                </a:cubicBezTo>
                <a:cubicBezTo>
                  <a:pt x="19432" y="1157"/>
                  <a:pt x="19253" y="1836"/>
                  <a:pt x="18967" y="2217"/>
                </a:cubicBezTo>
                <a:cubicBezTo>
                  <a:pt x="18647" y="2644"/>
                  <a:pt x="18317" y="3080"/>
                  <a:pt x="17995" y="3509"/>
                </a:cubicBezTo>
                <a:lnTo>
                  <a:pt x="17995" y="3509"/>
                </a:lnTo>
                <a:cubicBezTo>
                  <a:pt x="17405" y="3248"/>
                  <a:pt x="16857" y="2965"/>
                  <a:pt x="16586" y="2336"/>
                </a:cubicBezTo>
                <a:cubicBezTo>
                  <a:pt x="16396" y="1859"/>
                  <a:pt x="16491" y="1038"/>
                  <a:pt x="16038" y="705"/>
                </a:cubicBezTo>
                <a:cubicBezTo>
                  <a:pt x="15800" y="526"/>
                  <a:pt x="15384" y="562"/>
                  <a:pt x="15086" y="550"/>
                </a:cubicBezTo>
                <a:cubicBezTo>
                  <a:pt x="14300" y="490"/>
                  <a:pt x="13526" y="454"/>
                  <a:pt x="12740" y="431"/>
                </a:cubicBezTo>
                <a:cubicBezTo>
                  <a:pt x="10779" y="342"/>
                  <a:pt x="8780" y="236"/>
                  <a:pt x="6785" y="236"/>
                </a:cubicBezTo>
                <a:cubicBezTo>
                  <a:pt x="5039" y="236"/>
                  <a:pt x="3296" y="317"/>
                  <a:pt x="1584" y="562"/>
                </a:cubicBezTo>
                <a:cubicBezTo>
                  <a:pt x="1144" y="621"/>
                  <a:pt x="620" y="681"/>
                  <a:pt x="203" y="907"/>
                </a:cubicBezTo>
                <a:cubicBezTo>
                  <a:pt x="179" y="919"/>
                  <a:pt x="144" y="943"/>
                  <a:pt x="144" y="990"/>
                </a:cubicBezTo>
                <a:cubicBezTo>
                  <a:pt x="179" y="2669"/>
                  <a:pt x="429" y="4360"/>
                  <a:pt x="453" y="6038"/>
                </a:cubicBezTo>
                <a:cubicBezTo>
                  <a:pt x="477" y="7134"/>
                  <a:pt x="489" y="8384"/>
                  <a:pt x="13" y="9420"/>
                </a:cubicBezTo>
                <a:cubicBezTo>
                  <a:pt x="1" y="9444"/>
                  <a:pt x="25" y="9456"/>
                  <a:pt x="36" y="9479"/>
                </a:cubicBezTo>
                <a:cubicBezTo>
                  <a:pt x="870" y="10015"/>
                  <a:pt x="1918" y="9979"/>
                  <a:pt x="2882" y="10075"/>
                </a:cubicBezTo>
                <a:cubicBezTo>
                  <a:pt x="2937" y="10080"/>
                  <a:pt x="2996" y="10087"/>
                  <a:pt x="3055" y="10092"/>
                </a:cubicBezTo>
                <a:lnTo>
                  <a:pt x="3055" y="10092"/>
                </a:lnTo>
                <a:cubicBezTo>
                  <a:pt x="2548" y="10263"/>
                  <a:pt x="1995" y="10661"/>
                  <a:pt x="1513" y="10896"/>
                </a:cubicBezTo>
                <a:cubicBezTo>
                  <a:pt x="1287" y="11003"/>
                  <a:pt x="1072" y="11111"/>
                  <a:pt x="834" y="11194"/>
                </a:cubicBezTo>
                <a:cubicBezTo>
                  <a:pt x="679" y="11253"/>
                  <a:pt x="370" y="11253"/>
                  <a:pt x="251" y="11349"/>
                </a:cubicBezTo>
                <a:cubicBezTo>
                  <a:pt x="156" y="11420"/>
                  <a:pt x="179" y="11420"/>
                  <a:pt x="144" y="11515"/>
                </a:cubicBezTo>
                <a:cubicBezTo>
                  <a:pt x="13" y="11813"/>
                  <a:pt x="132" y="12420"/>
                  <a:pt x="132" y="12730"/>
                </a:cubicBezTo>
                <a:cubicBezTo>
                  <a:pt x="120" y="16992"/>
                  <a:pt x="156" y="21243"/>
                  <a:pt x="203" y="25505"/>
                </a:cubicBezTo>
                <a:cubicBezTo>
                  <a:pt x="215" y="27303"/>
                  <a:pt x="239" y="29089"/>
                  <a:pt x="239" y="30887"/>
                </a:cubicBezTo>
                <a:cubicBezTo>
                  <a:pt x="239" y="30934"/>
                  <a:pt x="310" y="30934"/>
                  <a:pt x="334" y="30934"/>
                </a:cubicBezTo>
                <a:cubicBezTo>
                  <a:pt x="457" y="30937"/>
                  <a:pt x="580" y="30938"/>
                  <a:pt x="702" y="30938"/>
                </a:cubicBezTo>
                <a:cubicBezTo>
                  <a:pt x="1222" y="30938"/>
                  <a:pt x="1738" y="30920"/>
                  <a:pt x="2239" y="30911"/>
                </a:cubicBezTo>
                <a:cubicBezTo>
                  <a:pt x="2388" y="30911"/>
                  <a:pt x="2563" y="30921"/>
                  <a:pt x="2731" y="30921"/>
                </a:cubicBezTo>
                <a:cubicBezTo>
                  <a:pt x="2831" y="30921"/>
                  <a:pt x="2928" y="30917"/>
                  <a:pt x="3017" y="30905"/>
                </a:cubicBezTo>
                <a:lnTo>
                  <a:pt x="3017" y="30905"/>
                </a:lnTo>
                <a:cubicBezTo>
                  <a:pt x="2542" y="31120"/>
                  <a:pt x="2048" y="31623"/>
                  <a:pt x="1644" y="31935"/>
                </a:cubicBezTo>
                <a:cubicBezTo>
                  <a:pt x="1322" y="32173"/>
                  <a:pt x="691" y="32470"/>
                  <a:pt x="453" y="32804"/>
                </a:cubicBezTo>
                <a:cubicBezTo>
                  <a:pt x="310" y="33030"/>
                  <a:pt x="334" y="33399"/>
                  <a:pt x="334" y="33673"/>
                </a:cubicBezTo>
                <a:cubicBezTo>
                  <a:pt x="322" y="34256"/>
                  <a:pt x="358" y="34816"/>
                  <a:pt x="382" y="35399"/>
                </a:cubicBezTo>
                <a:cubicBezTo>
                  <a:pt x="453" y="37007"/>
                  <a:pt x="608" y="38614"/>
                  <a:pt x="775" y="40209"/>
                </a:cubicBezTo>
                <a:cubicBezTo>
                  <a:pt x="917" y="41671"/>
                  <a:pt x="1072" y="43181"/>
                  <a:pt x="1333" y="44631"/>
                </a:cubicBezTo>
                <a:lnTo>
                  <a:pt x="1333" y="44631"/>
                </a:lnTo>
                <a:cubicBezTo>
                  <a:pt x="1316" y="44659"/>
                  <a:pt x="1323" y="44682"/>
                  <a:pt x="1372" y="44686"/>
                </a:cubicBezTo>
                <a:lnTo>
                  <a:pt x="1372" y="44686"/>
                </a:lnTo>
                <a:cubicBezTo>
                  <a:pt x="1383" y="44689"/>
                  <a:pt x="1397" y="44691"/>
                  <a:pt x="1412" y="44691"/>
                </a:cubicBezTo>
                <a:cubicBezTo>
                  <a:pt x="1432" y="44691"/>
                  <a:pt x="1453" y="44688"/>
                  <a:pt x="1475" y="44683"/>
                </a:cubicBezTo>
                <a:lnTo>
                  <a:pt x="1475" y="44683"/>
                </a:lnTo>
                <a:cubicBezTo>
                  <a:pt x="5726" y="44507"/>
                  <a:pt x="9978" y="44435"/>
                  <a:pt x="14229" y="44329"/>
                </a:cubicBezTo>
                <a:cubicBezTo>
                  <a:pt x="14955" y="44317"/>
                  <a:pt x="15669" y="44305"/>
                  <a:pt x="16396" y="44281"/>
                </a:cubicBezTo>
                <a:cubicBezTo>
                  <a:pt x="16705" y="44269"/>
                  <a:pt x="16753" y="44305"/>
                  <a:pt x="16943" y="44127"/>
                </a:cubicBezTo>
                <a:cubicBezTo>
                  <a:pt x="17270" y="43833"/>
                  <a:pt x="17566" y="43192"/>
                  <a:pt x="18050" y="43192"/>
                </a:cubicBezTo>
                <a:cubicBezTo>
                  <a:pt x="18096" y="43192"/>
                  <a:pt x="18144" y="43197"/>
                  <a:pt x="18194" y="43210"/>
                </a:cubicBezTo>
                <a:cubicBezTo>
                  <a:pt x="18634" y="43329"/>
                  <a:pt x="18908" y="43829"/>
                  <a:pt x="19253" y="44079"/>
                </a:cubicBezTo>
                <a:cubicBezTo>
                  <a:pt x="19410" y="44198"/>
                  <a:pt x="19576" y="44228"/>
                  <a:pt x="19760" y="44228"/>
                </a:cubicBezTo>
                <a:cubicBezTo>
                  <a:pt x="19925" y="44228"/>
                  <a:pt x="20103" y="44204"/>
                  <a:pt x="20301" y="44198"/>
                </a:cubicBezTo>
                <a:cubicBezTo>
                  <a:pt x="21075" y="44186"/>
                  <a:pt x="21825" y="44162"/>
                  <a:pt x="22599" y="44150"/>
                </a:cubicBezTo>
                <a:cubicBezTo>
                  <a:pt x="24087" y="44127"/>
                  <a:pt x="25599" y="44091"/>
                  <a:pt x="27087" y="44067"/>
                </a:cubicBezTo>
                <a:cubicBezTo>
                  <a:pt x="30433" y="44007"/>
                  <a:pt x="33779" y="43948"/>
                  <a:pt x="37124" y="43900"/>
                </a:cubicBezTo>
                <a:cubicBezTo>
                  <a:pt x="37208" y="43900"/>
                  <a:pt x="37327" y="43865"/>
                  <a:pt x="37351" y="43793"/>
                </a:cubicBezTo>
                <a:cubicBezTo>
                  <a:pt x="37493" y="43335"/>
                  <a:pt x="37913" y="42539"/>
                  <a:pt x="38411" y="42539"/>
                </a:cubicBezTo>
                <a:cubicBezTo>
                  <a:pt x="38496" y="42539"/>
                  <a:pt x="38584" y="42562"/>
                  <a:pt x="38672" y="42614"/>
                </a:cubicBezTo>
                <a:cubicBezTo>
                  <a:pt x="39125" y="42876"/>
                  <a:pt x="39303" y="43388"/>
                  <a:pt x="39660" y="43734"/>
                </a:cubicBezTo>
                <a:cubicBezTo>
                  <a:pt x="39820" y="43882"/>
                  <a:pt x="40062" y="43924"/>
                  <a:pt x="40324" y="43924"/>
                </a:cubicBezTo>
                <a:cubicBezTo>
                  <a:pt x="40651" y="43924"/>
                  <a:pt x="41009" y="43859"/>
                  <a:pt x="41280" y="43853"/>
                </a:cubicBezTo>
                <a:cubicBezTo>
                  <a:pt x="42232" y="43841"/>
                  <a:pt x="43185" y="43829"/>
                  <a:pt x="44137" y="43829"/>
                </a:cubicBezTo>
                <a:cubicBezTo>
                  <a:pt x="47542" y="43781"/>
                  <a:pt x="50960" y="43746"/>
                  <a:pt x="54365" y="43734"/>
                </a:cubicBezTo>
                <a:cubicBezTo>
                  <a:pt x="54436" y="43734"/>
                  <a:pt x="54567" y="43698"/>
                  <a:pt x="54591" y="43626"/>
                </a:cubicBezTo>
                <a:cubicBezTo>
                  <a:pt x="54627" y="43484"/>
                  <a:pt x="54662" y="43305"/>
                  <a:pt x="54770" y="43162"/>
                </a:cubicBezTo>
                <a:cubicBezTo>
                  <a:pt x="54947" y="42944"/>
                  <a:pt x="55044" y="42873"/>
                  <a:pt x="55120" y="42873"/>
                </a:cubicBezTo>
                <a:cubicBezTo>
                  <a:pt x="55222" y="42873"/>
                  <a:pt x="55284" y="43003"/>
                  <a:pt x="55448" y="43079"/>
                </a:cubicBezTo>
                <a:cubicBezTo>
                  <a:pt x="55686" y="43198"/>
                  <a:pt x="56020" y="43424"/>
                  <a:pt x="56079" y="43674"/>
                </a:cubicBezTo>
                <a:cubicBezTo>
                  <a:pt x="56091" y="43722"/>
                  <a:pt x="56151" y="43722"/>
                  <a:pt x="56174" y="43722"/>
                </a:cubicBezTo>
                <a:lnTo>
                  <a:pt x="62211" y="43722"/>
                </a:lnTo>
                <a:cubicBezTo>
                  <a:pt x="62270" y="43722"/>
                  <a:pt x="62413" y="43686"/>
                  <a:pt x="62425" y="43615"/>
                </a:cubicBezTo>
                <a:cubicBezTo>
                  <a:pt x="62520" y="43222"/>
                  <a:pt x="62830" y="42769"/>
                  <a:pt x="63199" y="42650"/>
                </a:cubicBezTo>
                <a:cubicBezTo>
                  <a:pt x="63256" y="42632"/>
                  <a:pt x="63311" y="42623"/>
                  <a:pt x="63365" y="42623"/>
                </a:cubicBezTo>
                <a:cubicBezTo>
                  <a:pt x="63736" y="42623"/>
                  <a:pt x="64059" y="43010"/>
                  <a:pt x="64318" y="43269"/>
                </a:cubicBezTo>
                <a:cubicBezTo>
                  <a:pt x="64533" y="43484"/>
                  <a:pt x="64592" y="43615"/>
                  <a:pt x="64854" y="43674"/>
                </a:cubicBezTo>
                <a:cubicBezTo>
                  <a:pt x="65153" y="43739"/>
                  <a:pt x="65483" y="43755"/>
                  <a:pt x="65818" y="43755"/>
                </a:cubicBezTo>
                <a:cubicBezTo>
                  <a:pt x="66127" y="43755"/>
                  <a:pt x="66440" y="43741"/>
                  <a:pt x="66734" y="43741"/>
                </a:cubicBezTo>
                <a:cubicBezTo>
                  <a:pt x="66820" y="43741"/>
                  <a:pt x="66904" y="43743"/>
                  <a:pt x="66985" y="43746"/>
                </a:cubicBezTo>
                <a:cubicBezTo>
                  <a:pt x="69593" y="43841"/>
                  <a:pt x="72188" y="43912"/>
                  <a:pt x="74796" y="44019"/>
                </a:cubicBezTo>
                <a:cubicBezTo>
                  <a:pt x="75760" y="44055"/>
                  <a:pt x="76748" y="44079"/>
                  <a:pt x="77713" y="44174"/>
                </a:cubicBezTo>
                <a:cubicBezTo>
                  <a:pt x="77727" y="44179"/>
                  <a:pt x="77745" y="44181"/>
                  <a:pt x="77766" y="44181"/>
                </a:cubicBezTo>
                <a:cubicBezTo>
                  <a:pt x="77855" y="44181"/>
                  <a:pt x="77987" y="44139"/>
                  <a:pt x="77987" y="44043"/>
                </a:cubicBezTo>
                <a:cubicBezTo>
                  <a:pt x="77725" y="41674"/>
                  <a:pt x="77784" y="39257"/>
                  <a:pt x="77725" y="36888"/>
                </a:cubicBezTo>
                <a:cubicBezTo>
                  <a:pt x="77665" y="34613"/>
                  <a:pt x="77594" y="32327"/>
                  <a:pt x="77594" y="30041"/>
                </a:cubicBezTo>
                <a:cubicBezTo>
                  <a:pt x="77594" y="29994"/>
                  <a:pt x="77522" y="29994"/>
                  <a:pt x="77487" y="29994"/>
                </a:cubicBezTo>
                <a:cubicBezTo>
                  <a:pt x="77177" y="29982"/>
                  <a:pt x="76213" y="29922"/>
                  <a:pt x="76046" y="29625"/>
                </a:cubicBezTo>
                <a:cubicBezTo>
                  <a:pt x="75844" y="29268"/>
                  <a:pt x="76760" y="28553"/>
                  <a:pt x="76987" y="28339"/>
                </a:cubicBezTo>
                <a:cubicBezTo>
                  <a:pt x="77320" y="28029"/>
                  <a:pt x="77594" y="27958"/>
                  <a:pt x="77606" y="27482"/>
                </a:cubicBezTo>
                <a:cubicBezTo>
                  <a:pt x="77606" y="26541"/>
                  <a:pt x="77630" y="25600"/>
                  <a:pt x="77641" y="24672"/>
                </a:cubicBezTo>
                <a:cubicBezTo>
                  <a:pt x="77665" y="22231"/>
                  <a:pt x="77701" y="19790"/>
                  <a:pt x="77784" y="17349"/>
                </a:cubicBezTo>
                <a:cubicBezTo>
                  <a:pt x="77784" y="17290"/>
                  <a:pt x="77749" y="17290"/>
                  <a:pt x="77689" y="17266"/>
                </a:cubicBezTo>
                <a:cubicBezTo>
                  <a:pt x="77624" y="17263"/>
                  <a:pt x="77556" y="17261"/>
                  <a:pt x="77485" y="17261"/>
                </a:cubicBezTo>
                <a:cubicBezTo>
                  <a:pt x="77307" y="17261"/>
                  <a:pt x="77112" y="17269"/>
                  <a:pt x="76920" y="17269"/>
                </a:cubicBezTo>
                <a:cubicBezTo>
                  <a:pt x="76650" y="17269"/>
                  <a:pt x="76385" y="17254"/>
                  <a:pt x="76177" y="17183"/>
                </a:cubicBezTo>
                <a:cubicBezTo>
                  <a:pt x="76155" y="17175"/>
                  <a:pt x="76137" y="17169"/>
                  <a:pt x="76124" y="17164"/>
                </a:cubicBezTo>
                <a:lnTo>
                  <a:pt x="76124" y="17164"/>
                </a:lnTo>
                <a:cubicBezTo>
                  <a:pt x="76084" y="17069"/>
                  <a:pt x="76092" y="16862"/>
                  <a:pt x="76082" y="16778"/>
                </a:cubicBezTo>
                <a:cubicBezTo>
                  <a:pt x="76040" y="16568"/>
                  <a:pt x="76007" y="16348"/>
                  <a:pt x="75975" y="16135"/>
                </a:cubicBezTo>
                <a:lnTo>
                  <a:pt x="75975" y="16135"/>
                </a:lnTo>
                <a:cubicBezTo>
                  <a:pt x="76600" y="15994"/>
                  <a:pt x="77217" y="15863"/>
                  <a:pt x="77844" y="15742"/>
                </a:cubicBezTo>
                <a:cubicBezTo>
                  <a:pt x="77891" y="15718"/>
                  <a:pt x="77987" y="15694"/>
                  <a:pt x="77987" y="15635"/>
                </a:cubicBezTo>
                <a:cubicBezTo>
                  <a:pt x="78534" y="10622"/>
                  <a:pt x="79237" y="5562"/>
                  <a:pt x="79475" y="514"/>
                </a:cubicBezTo>
                <a:cubicBezTo>
                  <a:pt x="79475" y="466"/>
                  <a:pt x="79439" y="454"/>
                  <a:pt x="79415" y="454"/>
                </a:cubicBezTo>
                <a:cubicBezTo>
                  <a:pt x="77177" y="228"/>
                  <a:pt x="74903" y="240"/>
                  <a:pt x="72665" y="204"/>
                </a:cubicBezTo>
                <a:cubicBezTo>
                  <a:pt x="69593" y="145"/>
                  <a:pt x="66509" y="109"/>
                  <a:pt x="63425" y="62"/>
                </a:cubicBezTo>
                <a:cubicBezTo>
                  <a:pt x="61684" y="40"/>
                  <a:pt x="59952" y="0"/>
                  <a:pt x="58221" y="0"/>
                </a:cubicBezTo>
                <a:close/>
              </a:path>
            </a:pathLst>
          </a:custGeom>
          <a:solidFill>
            <a:srgbClr val="BC9E6C"/>
          </a:solidFill>
          <a:ln>
            <a:noFill/>
          </a:ln>
        </p:spPr>
        <p:txBody>
          <a:bodyPr spcFirstLastPara="1" wrap="square" lIns="121900" tIns="121900" rIns="121900" bIns="121900" anchor="ctr" anchorCtr="0">
            <a:no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24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14" name="Google Shape;114;p4"/>
          <p:cNvSpPr txBox="1">
            <a:spLocks noGrp="1"/>
          </p:cNvSpPr>
          <p:nvPr>
            <p:ph type="title"/>
          </p:nvPr>
        </p:nvSpPr>
        <p:spPr>
          <a:xfrm>
            <a:off x="914400" y="593367"/>
            <a:ext cx="10363200" cy="763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4"/>
          <p:cNvSpPr txBox="1">
            <a:spLocks noGrp="1"/>
          </p:cNvSpPr>
          <p:nvPr>
            <p:ph type="body" idx="1"/>
          </p:nvPr>
        </p:nvSpPr>
        <p:spPr>
          <a:xfrm>
            <a:off x="914400" y="1536633"/>
            <a:ext cx="10363200" cy="4555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609585" lvl="0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Livvic"/>
              <a:buAutoNum type="arabicPeriod"/>
              <a:defRPr sz="1467"/>
            </a:lvl1pPr>
            <a:lvl2pPr marL="1219170" lvl="1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2pPr>
            <a:lvl3pPr marL="1828754" lvl="2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3pPr>
            <a:lvl4pPr marL="2438339" lvl="3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4pPr>
            <a:lvl5pPr marL="3047924" lvl="4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5pPr>
            <a:lvl6pPr marL="3657509" lvl="5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6pPr>
            <a:lvl7pPr marL="4267093" lvl="6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rabicPeriod"/>
              <a:defRPr/>
            </a:lvl7pPr>
            <a:lvl8pPr marL="4876678" lvl="7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alphaLcPeriod"/>
              <a:defRPr/>
            </a:lvl8pPr>
            <a:lvl9pPr marL="5486263" lvl="8" indent="-40639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200"/>
              <a:buFont typeface="Roboto Condensed Light"/>
              <a:buAutoNum type="romanLcPeriod"/>
              <a:defRPr/>
            </a:lvl9pPr>
          </a:lstStyle>
          <a:p>
            <a:endParaRPr/>
          </a:p>
        </p:txBody>
      </p:sp>
      <p:sp>
        <p:nvSpPr>
          <p:cNvPr id="116" name="Google Shape;116;p4"/>
          <p:cNvSpPr txBox="1">
            <a:spLocks noGrp="1"/>
          </p:cNvSpPr>
          <p:nvPr>
            <p:ph type="sldNum" idx="12"/>
          </p:nvPr>
        </p:nvSpPr>
        <p:spPr>
          <a:xfrm>
            <a:off x="11296611" y="6217623"/>
            <a:ext cx="731600" cy="524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0000000-1234-1234-1234-123412341234}" type="slidenum">
              <a:rPr kumimoji="0" lang="e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204622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EEF388E-3BCF-1F47-84AC-D783E5EFED1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1875079-0FC1-AC4E-B65E-9508171A75F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11D3914-6327-4C4F-BD6B-CF1A8F3AC4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22B2FE8-8625-3C43-9014-5A431ABC03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85A126B7-FB7A-6C4D-B6E8-7A7AD3D3A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42799955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F0A6F8E-EF19-3B49-B8C6-451E99BA41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8F8868-5C82-8F44-843E-13ACC75C262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2BFA4B59-2DF0-2D4D-81DC-4B5D1BEDA29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C6BDB5D-AC0A-A24B-886F-29826BC4BCF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073ED2E-7511-8144-97D6-45497E29DA3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1A75F0DF-67F8-5C49-987A-535B0A67B32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30671544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8AB8C6B-11E7-5347-901B-A4FA2A9188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B9ABDFF-3AD9-B94B-8D98-B4AED07965A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C074D1E3-70D4-CB40-9DE6-D0C3E4827D3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E8D97218-4E18-C446-89E6-B367A43A0AF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95BB46D-CB89-5A45-AC0F-37D1AF15F75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90AEACF-67F4-7140-A45C-1DB7529C72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90BCC459-C0FB-5243-BDEF-C5C4A1DC27F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403583BC-8C88-D94A-A827-1CF1BD2E47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16647056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D94A60C-1523-BC43-8DFD-4824BE204C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6B5F2415-FB33-0643-B3CC-94377FCB1F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8566C06D-B3AF-4147-9D18-DD421936A67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7DC72309-C4D9-CC4C-B4E0-28A37FF037D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2136176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9FBCE91-98BD-7F42-9EB2-03387EAB58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3AE85E20-1072-844A-A4FB-EC5E6A4884C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F7D6AFA-FE69-C640-9E37-4A778F1C88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6113620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EEFF024-E972-4641-BBDC-75D947E350D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257420A-E054-FE40-AA4C-27C033670FD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37CE29-67C0-1740-AEE1-B4A33F4369A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A1A06563-8279-914A-B5DE-C03AE1A1B03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C10A42F0-05AB-3246-B134-957CE5ED795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8B4F9F4-5931-F84A-BCD5-37E44A1ACB1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5875988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499EA94-4E31-2440-8789-7CE2AEA2FD5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707E50E-4F25-CA48-8CFD-CFA9AB257107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x-none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05C266F-1DFC-EC43-8DB7-3F761E64C30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B43482F-2AF9-6540-B7FE-7DBCA984A4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37FCD735-9E52-874D-94CA-8F326ADA2FE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x-none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3E6E8648-DEB3-654A-9F9F-055C776CDD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267059294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F054EA24-9EF0-7C42-A209-DF3B945D5D6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x-none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306266B-73D1-2C46-91BC-C9122C54464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x-none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D6082A-8886-654E-9F84-D814F579D0F7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B0018BF-1DEF-AF45-856A-D94288752618}" type="datetimeFigureOut">
              <a:rPr lang="x-none" smtClean="0"/>
              <a:t>8/4/2023</a:t>
            </a:fld>
            <a:endParaRPr lang="x-none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8636F96-BFA6-7F4D-B33D-B6226CF3A91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x-none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72691A1-6AC7-844A-8F98-B580B30E247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0600755-D1C8-6B46-AEDB-81690690640B}" type="slidenum">
              <a:rPr lang="x-none" smtClean="0"/>
              <a:t>‹#›</a:t>
            </a:fld>
            <a:endParaRPr lang="x-none"/>
          </a:p>
        </p:txBody>
      </p:sp>
    </p:spTree>
    <p:extLst>
      <p:ext uri="{BB962C8B-B14F-4D97-AF65-F5344CB8AC3E}">
        <p14:creationId xmlns:p14="http://schemas.microsoft.com/office/powerpoint/2010/main" val="366350591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x-non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7B401DE-0886-224E-BAB8-0A1D8206CAA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V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FC92DBE-877C-214D-8280-1CAEFE9DB03B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V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5C8E34-0FC0-1B4F-8C3C-B9F21314F05A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9EFCFC0E-1FC7-4D48-9AD3-1A3EB50E7C64}" type="datetimeFigureOut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08/04/2023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4FC6065-BA73-2848-A90E-0690392786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1DEEF5D-512C-2342-86F1-E61216AC63D3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E519A036-2146-4F49-9E4F-55BF1FDA21B9}" type="slidenum">
              <a:rPr kumimoji="0" lang="en-VN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>
                    <a:tint val="75000"/>
                  </a:prst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en-VN" sz="1200" b="0" i="0" u="none" strike="noStrike" kern="1200" cap="none" spc="0" normalizeH="0" baseline="0" noProof="0">
              <a:ln>
                <a:noFill/>
              </a:ln>
              <a:solidFill>
                <a:prstClr val="black">
                  <a:tint val="75000"/>
                </a:prst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438078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slide" Target="slide20.xml"/><Relationship Id="rId13" Type="http://schemas.openxmlformats.org/officeDocument/2006/relationships/slide" Target="slide21.xml"/><Relationship Id="rId3" Type="http://schemas.openxmlformats.org/officeDocument/2006/relationships/slideLayout" Target="../slideLayouts/slideLayout2.xml"/><Relationship Id="rId7" Type="http://schemas.openxmlformats.org/officeDocument/2006/relationships/slide" Target="slide19.xml"/><Relationship Id="rId12" Type="http://schemas.openxmlformats.org/officeDocument/2006/relationships/image" Target="../media/image11.png"/><Relationship Id="rId2" Type="http://schemas.openxmlformats.org/officeDocument/2006/relationships/audio" Target="../media/media1.wav"/><Relationship Id="rId1" Type="http://schemas.microsoft.com/office/2007/relationships/media" Target="../media/media1.wav"/><Relationship Id="rId6" Type="http://schemas.openxmlformats.org/officeDocument/2006/relationships/slide" Target="slide18.xml"/><Relationship Id="rId11" Type="http://schemas.openxmlformats.org/officeDocument/2006/relationships/image" Target="../media/image10.gif"/><Relationship Id="rId5" Type="http://schemas.openxmlformats.org/officeDocument/2006/relationships/slide" Target="slide17.xml"/><Relationship Id="rId10" Type="http://schemas.openxmlformats.org/officeDocument/2006/relationships/image" Target="../media/image9.gif"/><Relationship Id="rId4" Type="http://schemas.openxmlformats.org/officeDocument/2006/relationships/image" Target="../media/image7.png"/><Relationship Id="rId9" Type="http://schemas.openxmlformats.org/officeDocument/2006/relationships/image" Target="../media/image8.gif"/><Relationship Id="rId14" Type="http://schemas.openxmlformats.org/officeDocument/2006/relationships/slide" Target="slide22.xml"/></Relationships>
</file>

<file path=ppt/slides/_rels/slide17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18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9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8.png"/><Relationship Id="rId5" Type="http://schemas.openxmlformats.org/officeDocument/2006/relationships/image" Target="../media/image12.png"/><Relationship Id="rId15" Type="http://schemas.openxmlformats.org/officeDocument/2006/relationships/image" Target="../media/image21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0.png"/></Relationships>
</file>

<file path=ppt/slides/_rels/slide19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image" Target="../media/image24.png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23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2.png"/><Relationship Id="rId5" Type="http://schemas.openxmlformats.org/officeDocument/2006/relationships/image" Target="../media/image12.png"/><Relationship Id="rId15" Type="http://schemas.openxmlformats.org/officeDocument/2006/relationships/slide" Target="slide16.xml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25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3.wav"/><Relationship Id="rId7" Type="http://schemas.openxmlformats.org/officeDocument/2006/relationships/image" Target="../media/image13.png"/><Relationship Id="rId12" Type="http://schemas.openxmlformats.org/officeDocument/2006/relationships/image" Target="../media/image27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26.png"/><Relationship Id="rId5" Type="http://schemas.openxmlformats.org/officeDocument/2006/relationships/image" Target="../media/image12.png"/><Relationship Id="rId15" Type="http://schemas.openxmlformats.org/officeDocument/2006/relationships/image" Target="../media/image29.png"/><Relationship Id="rId10" Type="http://schemas.microsoft.com/office/2007/relationships/hdphoto" Target="../media/hdphoto3.wdp"/><Relationship Id="rId4" Type="http://schemas.openxmlformats.org/officeDocument/2006/relationships/audio" Target="../media/audio2.wav"/><Relationship Id="rId9" Type="http://schemas.openxmlformats.org/officeDocument/2006/relationships/image" Target="../media/image14.png"/><Relationship Id="rId14" Type="http://schemas.openxmlformats.org/officeDocument/2006/relationships/image" Target="../media/image28.png"/></Relationships>
</file>

<file path=ppt/slides/_rels/slide21.xml.rels><?xml version="1.0" encoding="UTF-8" standalone="yes"?>
<Relationships xmlns="http://schemas.openxmlformats.org/package/2006/relationships"><Relationship Id="rId8" Type="http://schemas.microsoft.com/office/2007/relationships/hdphoto" Target="../media/hdphoto2.wdp"/><Relationship Id="rId13" Type="http://schemas.openxmlformats.org/officeDocument/2006/relationships/slide" Target="slide16.xml"/><Relationship Id="rId3" Type="http://schemas.openxmlformats.org/officeDocument/2006/relationships/audio" Target="../media/audio2.wav"/><Relationship Id="rId7" Type="http://schemas.openxmlformats.org/officeDocument/2006/relationships/image" Target="../media/image13.png"/><Relationship Id="rId12" Type="http://schemas.openxmlformats.org/officeDocument/2006/relationships/image" Target="../media/image16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1.xml"/><Relationship Id="rId6" Type="http://schemas.microsoft.com/office/2007/relationships/hdphoto" Target="../media/hdphoto1.wdp"/><Relationship Id="rId11" Type="http://schemas.openxmlformats.org/officeDocument/2006/relationships/image" Target="../media/image15.png"/><Relationship Id="rId5" Type="http://schemas.openxmlformats.org/officeDocument/2006/relationships/image" Target="../media/image12.png"/><Relationship Id="rId10" Type="http://schemas.microsoft.com/office/2007/relationships/hdphoto" Target="../media/hdphoto3.wdp"/><Relationship Id="rId4" Type="http://schemas.openxmlformats.org/officeDocument/2006/relationships/audio" Target="../media/audio3.wav"/><Relationship Id="rId9" Type="http://schemas.openxmlformats.org/officeDocument/2006/relationships/image" Target="../media/image14.png"/><Relationship Id="rId14" Type="http://schemas.openxmlformats.org/officeDocument/2006/relationships/image" Target="../media/image17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27.svg"/><Relationship Id="rId5" Type="http://schemas.openxmlformats.org/officeDocument/2006/relationships/image" Target="../media/image6.png"/><Relationship Id="rId4" Type="http://schemas.openxmlformats.org/officeDocument/2006/relationships/image" Target="../media/image25.sv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ChangeArrowheads="1"/>
          </p:cNvSpPr>
          <p:nvPr/>
        </p:nvSpPr>
        <p:spPr bwMode="auto">
          <a:xfrm>
            <a:off x="0" y="7601"/>
            <a:ext cx="12192000" cy="6858000"/>
          </a:xfrm>
          <a:prstGeom prst="rect">
            <a:avLst/>
          </a:prstGeom>
          <a:gradFill rotWithShape="1">
            <a:gsLst>
              <a:gs pos="0">
                <a:srgbClr val="00FFFF"/>
              </a:gs>
              <a:gs pos="50000">
                <a:srgbClr val="FFFFFF"/>
              </a:gs>
              <a:gs pos="100000">
                <a:srgbClr val="00FFFF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endParaRPr lang="en-US"/>
          </a:p>
        </p:txBody>
      </p:sp>
      <p:pic>
        <p:nvPicPr>
          <p:cNvPr id="57348" name="Picture 4" descr="tdongvang"/>
          <p:cNvPicPr>
            <a:picLocks noChangeAspect="1" noChangeArrowheads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lum bright="-22000" contrast="16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304801"/>
            <a:ext cx="6248400" cy="6151563"/>
          </a:xfrm>
          <a:prstGeom prst="rect">
            <a:avLst/>
          </a:prstGeom>
          <a:noFill/>
          <a:ln>
            <a:noFill/>
          </a:ln>
          <a:effectLst>
            <a:outerShdw dist="35921" dir="2700000" algn="ctr" rotWithShape="0">
              <a:srgbClr val="5F5F5F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4100" name="Group 5"/>
          <p:cNvGrpSpPr>
            <a:grpSpLocks/>
          </p:cNvGrpSpPr>
          <p:nvPr/>
        </p:nvGrpSpPr>
        <p:grpSpPr bwMode="auto">
          <a:xfrm>
            <a:off x="4267200" y="609600"/>
            <a:ext cx="4572000" cy="5638800"/>
            <a:chOff x="-144" y="240"/>
            <a:chExt cx="3274" cy="4080"/>
          </a:xfrm>
        </p:grpSpPr>
        <p:grpSp>
          <p:nvGrpSpPr>
            <p:cNvPr id="4102" name="Group 6"/>
            <p:cNvGrpSpPr>
              <a:grpSpLocks/>
            </p:cNvGrpSpPr>
            <p:nvPr/>
          </p:nvGrpSpPr>
          <p:grpSpPr bwMode="auto">
            <a:xfrm>
              <a:off x="-144" y="240"/>
              <a:ext cx="2784" cy="4080"/>
              <a:chOff x="-144" y="240"/>
              <a:chExt cx="2784" cy="4080"/>
            </a:xfrm>
          </p:grpSpPr>
          <p:grpSp>
            <p:nvGrpSpPr>
              <p:cNvPr id="4104" name="Group 7"/>
              <p:cNvGrpSpPr>
                <a:grpSpLocks/>
              </p:cNvGrpSpPr>
              <p:nvPr/>
            </p:nvGrpSpPr>
            <p:grpSpPr bwMode="auto">
              <a:xfrm>
                <a:off x="-144" y="240"/>
                <a:ext cx="2784" cy="4080"/>
                <a:chOff x="-144" y="240"/>
                <a:chExt cx="2784" cy="4080"/>
              </a:xfrm>
            </p:grpSpPr>
            <p:sp>
              <p:nvSpPr>
                <p:cNvPr id="4106" name="Text Box 8"/>
                <p:cNvSpPr txBox="1">
                  <a:spLocks noChangeArrowheads="1"/>
                </p:cNvSpPr>
                <p:nvPr/>
              </p:nvSpPr>
              <p:spPr bwMode="auto">
                <a:xfrm>
                  <a:off x="2113" y="2208"/>
                  <a:ext cx="491" cy="155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wrap="none">
                  <a:spAutoFit/>
                </a:bodyPr>
                <a:lstStyle>
                  <a:lvl1pPr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1pPr>
                  <a:lvl2pPr marL="742950" indent="-28575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2pPr>
                  <a:lvl3pPr marL="11430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3pPr>
                  <a:lvl4pPr marL="16002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4pPr>
                  <a:lvl5pPr marL="2057400" indent="-228600"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5pPr>
                  <a:lvl6pPr marL="25146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6pPr>
                  <a:lvl7pPr marL="29718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7pPr>
                  <a:lvl8pPr marL="34290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8pPr>
                  <a:lvl9pPr marL="3886200" indent="-228600" eaLnBrk="0" fontAlgn="base" hangingPunct="0">
                    <a:spcBef>
                      <a:spcPct val="0"/>
                    </a:spcBef>
                    <a:spcAft>
                      <a:spcPct val="0"/>
                    </a:spcAft>
                    <a:defRPr sz="2000">
                      <a:solidFill>
                        <a:schemeClr val="tx1"/>
                      </a:solidFill>
                      <a:latin typeface="Times New Roman" panose="02020603050405020304" pitchFamily="18" charset="0"/>
                    </a:defRPr>
                  </a:lvl9pPr>
                </a:lstStyle>
                <a:p>
                  <a:pPr eaLnBrk="1" hangingPunct="1"/>
                  <a:r>
                    <a:rPr lang="en-US" sz="800" b="1">
                      <a:solidFill>
                        <a:srgbClr val="FF3300"/>
                      </a:solidFill>
                      <a:latin typeface="Bodoni MT Black" panose="02070A03080606020203" pitchFamily="18" charset="0"/>
                    </a:rPr>
                    <a:t>ĐÀ NẴNG</a:t>
                  </a:r>
                </a:p>
              </p:txBody>
            </p:sp>
            <p:grpSp>
              <p:nvGrpSpPr>
                <p:cNvPr id="4107" name="Group 9"/>
                <p:cNvGrpSpPr>
                  <a:grpSpLocks/>
                </p:cNvGrpSpPr>
                <p:nvPr/>
              </p:nvGrpSpPr>
              <p:grpSpPr bwMode="auto">
                <a:xfrm>
                  <a:off x="-144" y="240"/>
                  <a:ext cx="2784" cy="4080"/>
                  <a:chOff x="-144" y="240"/>
                  <a:chExt cx="2784" cy="4080"/>
                </a:xfrm>
              </p:grpSpPr>
              <p:sp>
                <p:nvSpPr>
                  <p:cNvPr id="4108" name="Text Box 10"/>
                  <p:cNvSpPr txBox="1">
                    <a:spLocks noChangeArrowheads="1"/>
                  </p:cNvSpPr>
                  <p:nvPr/>
                </p:nvSpPr>
                <p:spPr bwMode="auto">
                  <a:xfrm>
                    <a:off x="1488" y="960"/>
                    <a:ext cx="607" cy="155"/>
                  </a:xfrm>
                  <a:prstGeom prst="rect">
                    <a:avLst/>
                  </a:prstGeom>
                  <a:noFill/>
                  <a:ln>
                    <a:noFill/>
                  </a:ln>
                  <a:extLst>
                    <a:ext uri="{909E8E84-426E-40DD-AFC4-6F175D3DCCD1}">
                      <a14:hiddenFill xmlns:a14="http://schemas.microsoft.com/office/drawing/2010/main">
                        <a:solidFill>
                          <a:srgbClr val="FFFFFF"/>
                        </a:solidFill>
                      </a14:hiddenFill>
                    </a:ext>
                    <a:ext uri="{91240B29-F687-4F45-9708-019B960494DF}">
                      <a14:hiddenLine xmlns:a14="http://schemas.microsoft.com/office/drawing/2010/main" w="9525">
                        <a:solidFill>
                          <a:srgbClr val="000000"/>
                        </a:solidFill>
                        <a:miter lim="800000"/>
                        <a:headEnd/>
                        <a:tailEnd/>
                      </a14:hiddenLine>
                    </a:ext>
                  </a:extLst>
                </p:spPr>
                <p:txBody>
                  <a:bodyPr wrap="none">
                    <a:spAutoFit/>
                  </a:bodyPr>
                  <a:lstStyle>
                    <a:lvl1pPr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1pPr>
                    <a:lvl2pPr marL="742950" indent="-28575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2pPr>
                    <a:lvl3pPr marL="11430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3pPr>
                    <a:lvl4pPr marL="16002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4pPr>
                    <a:lvl5pPr marL="2057400" indent="-228600"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sz="2000">
                        <a:solidFill>
                          <a:schemeClr val="tx1"/>
                        </a:solidFill>
                        <a:latin typeface="Times New Roman" panose="02020603050405020304" pitchFamily="18" charset="0"/>
                      </a:defRPr>
                    </a:lvl9pPr>
                  </a:lstStyle>
                  <a:p>
                    <a:pPr eaLnBrk="1" hangingPunct="1"/>
                    <a:r>
                      <a:rPr lang="en-US" sz="800">
                        <a:solidFill>
                          <a:srgbClr val="FF3300"/>
                        </a:solidFill>
                        <a:latin typeface="Bodoni MT Black" panose="02070A03080606020203" pitchFamily="18" charset="0"/>
                      </a:rPr>
                      <a:t>HẢI PHÒNG</a:t>
                    </a:r>
                  </a:p>
                </p:txBody>
              </p:sp>
              <p:grpSp>
                <p:nvGrpSpPr>
                  <p:cNvPr id="4109" name="Group 11"/>
                  <p:cNvGrpSpPr>
                    <a:grpSpLocks/>
                  </p:cNvGrpSpPr>
                  <p:nvPr/>
                </p:nvGrpSpPr>
                <p:grpSpPr bwMode="auto">
                  <a:xfrm>
                    <a:off x="-144" y="240"/>
                    <a:ext cx="2784" cy="4080"/>
                    <a:chOff x="-144" y="240"/>
                    <a:chExt cx="2784" cy="4080"/>
                  </a:xfrm>
                </p:grpSpPr>
                <p:sp>
                  <p:nvSpPr>
                    <p:cNvPr id="4110" name="Text Box 12"/>
                    <p:cNvSpPr txBox="1">
                      <a:spLocks noChangeArrowheads="1"/>
                    </p:cNvSpPr>
                    <p:nvPr/>
                  </p:nvSpPr>
                  <p:spPr bwMode="auto">
                    <a:xfrm>
                      <a:off x="1152" y="1440"/>
                      <a:ext cx="394" cy="155"/>
                    </a:xfrm>
                    <a:prstGeom prst="rect">
                      <a:avLst/>
                    </a:prstGeom>
                    <a:noFill/>
                    <a:ln>
                      <a:noFill/>
                    </a:ln>
                    <a:extLst>
                      <a:ext uri="{909E8E84-426E-40DD-AFC4-6F175D3DCCD1}">
                        <a14:hiddenFill xmlns:a14="http://schemas.microsoft.com/office/drawing/2010/main">
                          <a:solidFill>
                            <a:srgbClr val="FFFFFF"/>
                          </a:solidFill>
                        </a14:hiddenFill>
                      </a:ext>
                      <a:ext uri="{91240B29-F687-4F45-9708-019B960494DF}">
                        <a14:hiddenLine xmlns:a14="http://schemas.microsoft.com/office/drawing/2010/main" w="9525">
                          <a:solidFill>
                            <a:srgbClr val="000000"/>
                          </a:solidFill>
                          <a:miter lim="800000"/>
                          <a:headEnd/>
                          <a:tailEnd/>
                        </a14:hiddenLine>
                      </a:ext>
                    </a:extLst>
                  </p:spPr>
                  <p:txBody>
                    <a:bodyPr>
                      <a:spAutoFit/>
                    </a:bodyPr>
                    <a:lstStyle>
                      <a:lvl1pPr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1pPr>
                      <a:lvl2pPr marL="742950" indent="-28575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2pPr>
                      <a:lvl3pPr marL="11430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3pPr>
                      <a:lvl4pPr marL="16002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4pPr>
                      <a:lvl5pPr marL="2057400" indent="-228600"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sz="200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</a:defRPr>
                      </a:lvl9pPr>
                    </a:lstStyle>
                    <a:p>
                      <a:pPr eaLnBrk="1" hangingPunct="1"/>
                      <a:r>
                        <a:rPr lang="en-US" sz="800" b="1">
                          <a:solidFill>
                            <a:srgbClr val="FF3300"/>
                          </a:solidFill>
                          <a:latin typeface="Bodoni MT Black" panose="02070A03080606020203" pitchFamily="18" charset="0"/>
                        </a:rPr>
                        <a:t>VINH</a:t>
                      </a:r>
                    </a:p>
                  </p:txBody>
                </p:sp>
                <p:grpSp>
                  <p:nvGrpSpPr>
                    <p:cNvPr id="4111" name="Group 13"/>
                    <p:cNvGrpSpPr>
                      <a:grpSpLocks/>
                    </p:cNvGrpSpPr>
                    <p:nvPr/>
                  </p:nvGrpSpPr>
                  <p:grpSpPr bwMode="auto">
                    <a:xfrm>
                      <a:off x="-144" y="240"/>
                      <a:ext cx="2784" cy="4080"/>
                      <a:chOff x="-144" y="240"/>
                      <a:chExt cx="2784" cy="4080"/>
                    </a:xfrm>
                  </p:grpSpPr>
                  <p:grpSp>
                    <p:nvGrpSpPr>
                      <p:cNvPr id="4112" name="Group 14"/>
                      <p:cNvGrpSpPr>
                        <a:grpSpLocks/>
                      </p:cNvGrpSpPr>
                      <p:nvPr/>
                    </p:nvGrpSpPr>
                    <p:grpSpPr bwMode="auto">
                      <a:xfrm>
                        <a:off x="-144" y="240"/>
                        <a:ext cx="2784" cy="4080"/>
                        <a:chOff x="480" y="240"/>
                        <a:chExt cx="2784" cy="4080"/>
                      </a:xfrm>
                    </p:grpSpPr>
                    <p:grpSp>
                      <p:nvGrpSpPr>
                        <p:cNvPr id="4114" name="Group 15"/>
                        <p:cNvGrpSpPr>
                          <a:grpSpLocks/>
                        </p:cNvGrpSpPr>
                        <p:nvPr/>
                      </p:nvGrpSpPr>
                      <p:grpSpPr bwMode="auto">
                        <a:xfrm>
                          <a:off x="480" y="240"/>
                          <a:ext cx="2784" cy="4080"/>
                          <a:chOff x="480" y="240"/>
                          <a:chExt cx="2784" cy="4080"/>
                        </a:xfrm>
                      </p:grpSpPr>
                      <p:grpSp>
                        <p:nvGrpSpPr>
                          <p:cNvPr id="4116" name="Group 16"/>
                          <p:cNvGrpSpPr>
                            <a:grpSpLocks/>
                          </p:cNvGrpSpPr>
                          <p:nvPr/>
                        </p:nvGrpSpPr>
                        <p:grpSpPr bwMode="auto">
                          <a:xfrm>
                            <a:off x="480" y="240"/>
                            <a:ext cx="2784" cy="4080"/>
                            <a:chOff x="480" y="240"/>
                            <a:chExt cx="2784" cy="4080"/>
                          </a:xfrm>
                        </p:grpSpPr>
                        <p:grpSp>
                          <p:nvGrpSpPr>
                            <p:cNvPr id="4118" name="Group 17"/>
                            <p:cNvGrpSpPr>
                              <a:grpSpLocks/>
                            </p:cNvGrpSpPr>
                            <p:nvPr/>
                          </p:nvGrpSpPr>
                          <p:grpSpPr bwMode="auto">
                            <a:xfrm>
                              <a:off x="480" y="240"/>
                              <a:ext cx="2784" cy="4080"/>
                              <a:chOff x="1248" y="240"/>
                              <a:chExt cx="2784" cy="4080"/>
                            </a:xfrm>
                          </p:grpSpPr>
                          <p:grpSp>
                            <p:nvGrpSpPr>
                              <p:cNvPr id="4120" name="Group 18"/>
                              <p:cNvGrpSpPr>
                                <a:grpSpLocks/>
                              </p:cNvGrpSpPr>
                              <p:nvPr/>
                            </p:nvGrpSpPr>
                            <p:grpSpPr bwMode="auto">
                              <a:xfrm>
                                <a:off x="1248" y="240"/>
                                <a:ext cx="2784" cy="4080"/>
                                <a:chOff x="1248" y="240"/>
                                <a:chExt cx="2784" cy="4080"/>
                              </a:xfrm>
                            </p:grpSpPr>
                            <p:grpSp>
                              <p:nvGrpSpPr>
                                <p:cNvPr id="4122" name="Group 19"/>
                                <p:cNvGrpSpPr>
                                  <a:grpSpLocks/>
                                </p:cNvGrpSpPr>
                                <p:nvPr/>
                              </p:nvGrpSpPr>
                              <p:grpSpPr bwMode="auto">
                                <a:xfrm>
                                  <a:off x="1248" y="240"/>
                                  <a:ext cx="2784" cy="4080"/>
                                  <a:chOff x="1248" y="240"/>
                                  <a:chExt cx="2784" cy="4080"/>
                                </a:xfrm>
                              </p:grpSpPr>
                              <p:grpSp>
                                <p:nvGrpSpPr>
                                  <p:cNvPr id="4124" name="Group 20"/>
                                  <p:cNvGrpSpPr>
                                    <a:grpSpLocks/>
                                  </p:cNvGrpSpPr>
                                  <p:nvPr/>
                                </p:nvGrpSpPr>
                                <p:grpSpPr bwMode="auto">
                                  <a:xfrm>
                                    <a:off x="1248" y="240"/>
                                    <a:ext cx="2784" cy="4080"/>
                                    <a:chOff x="1056" y="288"/>
                                    <a:chExt cx="2304" cy="3840"/>
                                  </a:xfrm>
                                </p:grpSpPr>
                                <p:grpSp>
                                  <p:nvGrpSpPr>
                                    <p:cNvPr id="4126" name="Group 21"/>
                                    <p:cNvGrpSpPr>
                                      <a:grpSpLocks/>
                                    </p:cNvGrpSpPr>
                                    <p:nvPr/>
                                  </p:nvGrpSpPr>
                                  <p:grpSpPr bwMode="auto">
                                    <a:xfrm>
                                      <a:off x="1056" y="288"/>
                                      <a:ext cx="2304" cy="3840"/>
                                      <a:chOff x="1056" y="288"/>
                                      <a:chExt cx="2304" cy="3840"/>
                                    </a:xfrm>
                                  </p:grpSpPr>
                                  <p:grpSp>
                                    <p:nvGrpSpPr>
                                      <p:cNvPr id="4128" name="Group 22"/>
                                      <p:cNvGrpSpPr>
                                        <a:grpSpLocks/>
                                      </p:cNvGrpSpPr>
                                      <p:nvPr/>
                                    </p:nvGrpSpPr>
                                    <p:grpSpPr bwMode="auto">
                                      <a:xfrm>
                                        <a:off x="1056" y="288"/>
                                        <a:ext cx="2304" cy="3840"/>
                                        <a:chOff x="1200" y="288"/>
                                        <a:chExt cx="2304" cy="3840"/>
                                      </a:xfrm>
                                    </p:grpSpPr>
                                    <p:grpSp>
                                      <p:nvGrpSpPr>
                                        <p:cNvPr id="4130" name="Group 23"/>
                                        <p:cNvGrpSpPr>
                                          <a:grpSpLocks/>
                                        </p:cNvGrpSpPr>
                                        <p:nvPr/>
                                      </p:nvGrpSpPr>
                                      <p:grpSpPr bwMode="auto">
                                        <a:xfrm>
                                          <a:off x="1200" y="288"/>
                                          <a:ext cx="2304" cy="3840"/>
                                          <a:chOff x="1200" y="288"/>
                                          <a:chExt cx="2304" cy="3840"/>
                                        </a:xfrm>
                                      </p:grpSpPr>
                                      <p:grpSp>
                                        <p:nvGrpSpPr>
                                          <p:cNvPr id="4132" name="Group 24"/>
                                          <p:cNvGrpSpPr>
                                            <a:grpSpLocks/>
                                          </p:cNvGrpSpPr>
                                          <p:nvPr/>
                                        </p:nvGrpSpPr>
                                        <p:grpSpPr bwMode="auto">
                                          <a:xfrm>
                                            <a:off x="1200" y="288"/>
                                            <a:ext cx="2304" cy="3840"/>
                                            <a:chOff x="1200" y="288"/>
                                            <a:chExt cx="2304" cy="3840"/>
                                          </a:xfrm>
                                        </p:grpSpPr>
                                        <p:grpSp>
                                          <p:nvGrpSpPr>
                                            <p:cNvPr id="4134" name="Group 25"/>
                                            <p:cNvGrpSpPr>
                                              <a:grpSpLocks/>
                                            </p:cNvGrpSpPr>
                                            <p:nvPr/>
                                          </p:nvGrpSpPr>
                                          <p:grpSpPr bwMode="auto">
                                            <a:xfrm>
                                              <a:off x="1200" y="288"/>
                                              <a:ext cx="2304" cy="3840"/>
                                              <a:chOff x="1200" y="288"/>
                                              <a:chExt cx="2304" cy="3840"/>
                                            </a:xfrm>
                                          </p:grpSpPr>
                                          <p:grpSp>
                                            <p:nvGrpSpPr>
                                              <p:cNvPr id="4136" name="Group 26"/>
                                              <p:cNvGrpSpPr>
                                                <a:grpSpLocks/>
                                              </p:cNvGrpSpPr>
                                              <p:nvPr/>
                                            </p:nvGrpSpPr>
                                            <p:grpSpPr bwMode="auto">
                                              <a:xfrm>
                                                <a:off x="1200" y="288"/>
                                                <a:ext cx="2304" cy="3840"/>
                                                <a:chOff x="1200" y="288"/>
                                                <a:chExt cx="2304" cy="3840"/>
                                              </a:xfrm>
                                            </p:grpSpPr>
                                            <p:grpSp>
                                              <p:nvGrpSpPr>
                                                <p:cNvPr id="4138" name="Group 27"/>
                                                <p:cNvGrpSpPr>
                                                  <a:grpSpLocks/>
                                                </p:cNvGrpSpPr>
                                                <p:nvPr/>
                                              </p:nvGrpSpPr>
                                              <p:grpSpPr bwMode="auto">
                                                <a:xfrm>
                                                  <a:off x="1200" y="288"/>
                                                  <a:ext cx="2304" cy="3840"/>
                                                  <a:chOff x="1200" y="288"/>
                                                  <a:chExt cx="2304" cy="3840"/>
                                                </a:xfrm>
                                              </p:grpSpPr>
                                              <p:grpSp>
                                                <p:nvGrpSpPr>
                                                  <p:cNvPr id="4140" name="Group 28"/>
                                                  <p:cNvGrpSpPr>
                                                    <a:grpSpLocks/>
                                                  </p:cNvGrpSpPr>
                                                  <p:nvPr/>
                                                </p:nvGrpSpPr>
                                                <p:grpSpPr bwMode="auto">
                                                  <a:xfrm>
                                                    <a:off x="1200" y="288"/>
                                                    <a:ext cx="2304" cy="3840"/>
                                                    <a:chOff x="1200" y="288"/>
                                                    <a:chExt cx="2304" cy="3840"/>
                                                  </a:xfrm>
                                                </p:grpSpPr>
                                                <p:grpSp>
                                                  <p:nvGrpSpPr>
                                                    <p:cNvPr id="4142" name="Group 29"/>
                                                    <p:cNvGrpSpPr>
                                                      <a:grpSpLocks/>
                                                    </p:cNvGrpSpPr>
                                                    <p:nvPr/>
                                                  </p:nvGrpSpPr>
                                                  <p:grpSpPr bwMode="auto">
                                                    <a:xfrm>
                                                      <a:off x="1200" y="288"/>
                                                      <a:ext cx="2304" cy="3840"/>
                                                      <a:chOff x="1200" y="288"/>
                                                      <a:chExt cx="2304" cy="3840"/>
                                                    </a:xfrm>
                                                  </p:grpSpPr>
                                                  <p:grpSp>
                                                    <p:nvGrpSpPr>
                                                      <p:cNvPr id="4144" name="Group 30"/>
                                                      <p:cNvGrpSpPr>
                                                        <a:grpSpLocks/>
                                                      </p:cNvGrpSpPr>
                                                      <p:nvPr/>
                                                    </p:nvGrpSpPr>
                                                    <p:grpSpPr bwMode="auto">
                                                      <a:xfrm>
                                                        <a:off x="1200" y="288"/>
                                                        <a:ext cx="2304" cy="3840"/>
                                                        <a:chOff x="1200" y="288"/>
                                                        <a:chExt cx="2304" cy="3840"/>
                                                      </a:xfrm>
                                                    </p:grpSpPr>
                                                    <p:sp>
                                                      <p:nvSpPr>
                                                        <p:cNvPr id="4146" name="Freeform 31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1200" y="288"/>
                                                          <a:ext cx="2304" cy="3840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1094 w 2339"/>
                                                            <a:gd name="T1" fmla="*/ 444 h 3833"/>
                                                            <a:gd name="T2" fmla="*/ 1028 w 2339"/>
                                                            <a:gd name="T3" fmla="*/ 183 h 3833"/>
                                                            <a:gd name="T4" fmla="*/ 919 w 2339"/>
                                                            <a:gd name="T5" fmla="*/ 128 h 3833"/>
                                                            <a:gd name="T6" fmla="*/ 744 w 2339"/>
                                                            <a:gd name="T7" fmla="*/ 46 h 3833"/>
                                                            <a:gd name="T8" fmla="*/ 609 w 2339"/>
                                                            <a:gd name="T9" fmla="*/ 64 h 3833"/>
                                                            <a:gd name="T10" fmla="*/ 498 w 2339"/>
                                                            <a:gd name="T11" fmla="*/ 165 h 3833"/>
                                                            <a:gd name="T12" fmla="*/ 383 w 2339"/>
                                                            <a:gd name="T13" fmla="*/ 183 h 3833"/>
                                                            <a:gd name="T14" fmla="*/ 305 w 2339"/>
                                                            <a:gd name="T15" fmla="*/ 201 h 3833"/>
                                                            <a:gd name="T16" fmla="*/ 132 w 2339"/>
                                                            <a:gd name="T17" fmla="*/ 156 h 3833"/>
                                                            <a:gd name="T18" fmla="*/ 33 w 2339"/>
                                                            <a:gd name="T19" fmla="*/ 334 h 3833"/>
                                                            <a:gd name="T20" fmla="*/ 168 w 2339"/>
                                                            <a:gd name="T21" fmla="*/ 425 h 3833"/>
                                                            <a:gd name="T22" fmla="*/ 305 w 2339"/>
                                                            <a:gd name="T23" fmla="*/ 691 h 3833"/>
                                                            <a:gd name="T24" fmla="*/ 427 w 2339"/>
                                                            <a:gd name="T25" fmla="*/ 672 h 3833"/>
                                                            <a:gd name="T26" fmla="*/ 531 w 2339"/>
                                                            <a:gd name="T27" fmla="*/ 718 h 3833"/>
                                                            <a:gd name="T28" fmla="*/ 596 w 2339"/>
                                                            <a:gd name="T29" fmla="*/ 896 h 3833"/>
                                                            <a:gd name="T30" fmla="*/ 525 w 2339"/>
                                                            <a:gd name="T31" fmla="*/ 1034 h 3833"/>
                                                            <a:gd name="T32" fmla="*/ 409 w 2339"/>
                                                            <a:gd name="T33" fmla="*/ 1061 h 3833"/>
                                                            <a:gd name="T34" fmla="*/ 583 w 2339"/>
                                                            <a:gd name="T35" fmla="*/ 1226 h 3833"/>
                                                            <a:gd name="T36" fmla="*/ 732 w 2339"/>
                                                            <a:gd name="T37" fmla="*/ 1450 h 3833"/>
                                                            <a:gd name="T38" fmla="*/ 899 w 2339"/>
                                                            <a:gd name="T39" fmla="*/ 1669 h 3833"/>
                                                            <a:gd name="T40" fmla="*/ 913 w 2339"/>
                                                            <a:gd name="T41" fmla="*/ 1724 h 3833"/>
                                                            <a:gd name="T42" fmla="*/ 977 w 2339"/>
                                                            <a:gd name="T43" fmla="*/ 1879 h 3833"/>
                                                            <a:gd name="T44" fmla="*/ 1107 w 2339"/>
                                                            <a:gd name="T45" fmla="*/ 1965 h 3833"/>
                                                            <a:gd name="T46" fmla="*/ 1152 w 2339"/>
                                                            <a:gd name="T47" fmla="*/ 2140 h 3833"/>
                                                            <a:gd name="T48" fmla="*/ 1178 w 2339"/>
                                                            <a:gd name="T49" fmla="*/ 2593 h 3833"/>
                                                            <a:gd name="T50" fmla="*/ 1146 w 2339"/>
                                                            <a:gd name="T51" fmla="*/ 2940 h 3833"/>
                                                            <a:gd name="T52" fmla="*/ 1074 w 2339"/>
                                                            <a:gd name="T53" fmla="*/ 3036 h 3833"/>
                                                            <a:gd name="T54" fmla="*/ 945 w 2339"/>
                                                            <a:gd name="T55" fmla="*/ 3079 h 3833"/>
                                                            <a:gd name="T56" fmla="*/ 840 w 2339"/>
                                                            <a:gd name="T57" fmla="*/ 3145 h 3833"/>
                                                            <a:gd name="T58" fmla="*/ 848 w 2339"/>
                                                            <a:gd name="T59" fmla="*/ 3292 h 3833"/>
                                                            <a:gd name="T60" fmla="*/ 802 w 2339"/>
                                                            <a:gd name="T61" fmla="*/ 3302 h 3833"/>
                                                            <a:gd name="T62" fmla="*/ 525 w 2339"/>
                                                            <a:gd name="T63" fmla="*/ 3439 h 3833"/>
                                                            <a:gd name="T64" fmla="*/ 622 w 2339"/>
                                                            <a:gd name="T65" fmla="*/ 3558 h 3833"/>
                                                            <a:gd name="T66" fmla="*/ 641 w 2339"/>
                                                            <a:gd name="T67" fmla="*/ 3955 h 3833"/>
                                                            <a:gd name="T68" fmla="*/ 739 w 2339"/>
                                                            <a:gd name="T69" fmla="*/ 3873 h 3833"/>
                                                            <a:gd name="T70" fmla="*/ 892 w 2339"/>
                                                            <a:gd name="T71" fmla="*/ 3695 h 3833"/>
                                                            <a:gd name="T72" fmla="*/ 983 w 2339"/>
                                                            <a:gd name="T73" fmla="*/ 3642 h 3833"/>
                                                            <a:gd name="T74" fmla="*/ 1062 w 2339"/>
                                                            <a:gd name="T75" fmla="*/ 3475 h 3833"/>
                                                            <a:gd name="T76" fmla="*/ 1396 w 2339"/>
                                                            <a:gd name="T77" fmla="*/ 3347 h 3833"/>
                                                            <a:gd name="T78" fmla="*/ 1526 w 2339"/>
                                                            <a:gd name="T79" fmla="*/ 3265 h 3833"/>
                                                            <a:gd name="T80" fmla="*/ 1584 w 2339"/>
                                                            <a:gd name="T81" fmla="*/ 3112 h 3833"/>
                                                            <a:gd name="T82" fmla="*/ 1617 w 2339"/>
                                                            <a:gd name="T83" fmla="*/ 2885 h 3833"/>
                                                            <a:gd name="T84" fmla="*/ 1579 w 2339"/>
                                                            <a:gd name="T85" fmla="*/ 2593 h 3833"/>
                                                            <a:gd name="T86" fmla="*/ 1436 w 2339"/>
                                                            <a:gd name="T87" fmla="*/ 2158 h 3833"/>
                                                            <a:gd name="T88" fmla="*/ 1312 w 2339"/>
                                                            <a:gd name="T89" fmla="*/ 1939 h 3833"/>
                                                            <a:gd name="T90" fmla="*/ 1087 w 2339"/>
                                                            <a:gd name="T91" fmla="*/ 1706 h 3833"/>
                                                            <a:gd name="T92" fmla="*/ 958 w 2339"/>
                                                            <a:gd name="T93" fmla="*/ 1550 h 3833"/>
                                                            <a:gd name="T94" fmla="*/ 913 w 2339"/>
                                                            <a:gd name="T95" fmla="*/ 1441 h 3833"/>
                                                            <a:gd name="T96" fmla="*/ 771 w 2339"/>
                                                            <a:gd name="T97" fmla="*/ 1235 h 3833"/>
                                                            <a:gd name="T98" fmla="*/ 827 w 2339"/>
                                                            <a:gd name="T99" fmla="*/ 1015 h 3833"/>
                                                            <a:gd name="T100" fmla="*/ 1035 w 2339"/>
                                                            <a:gd name="T101" fmla="*/ 654 h 3833"/>
                                                            <a:gd name="T102" fmla="*/ 1171 w 2339"/>
                                                            <a:gd name="T103" fmla="*/ 672 h 3833"/>
                                                            <a:gd name="T104" fmla="*/ 1223 w 2339"/>
                                                            <a:gd name="T105" fmla="*/ 572 h 3833"/>
                                                            <a:gd name="T106" fmla="*/ 0 60000 65536"/>
                                                            <a:gd name="T107" fmla="*/ 0 60000 65536"/>
                                                            <a:gd name="T108" fmla="*/ 0 60000 65536"/>
                                                            <a:gd name="T109" fmla="*/ 0 60000 65536"/>
                                                            <a:gd name="T110" fmla="*/ 0 60000 65536"/>
                                                            <a:gd name="T111" fmla="*/ 0 60000 65536"/>
                                                            <a:gd name="T112" fmla="*/ 0 60000 65536"/>
                                                            <a:gd name="T113" fmla="*/ 0 60000 65536"/>
                                                            <a:gd name="T114" fmla="*/ 0 60000 65536"/>
                                                            <a:gd name="T115" fmla="*/ 0 60000 65536"/>
                                                            <a:gd name="T116" fmla="*/ 0 60000 65536"/>
                                                            <a:gd name="T117" fmla="*/ 0 60000 65536"/>
                                                            <a:gd name="T118" fmla="*/ 0 60000 65536"/>
                                                            <a:gd name="T119" fmla="*/ 0 60000 65536"/>
                                                            <a:gd name="T120" fmla="*/ 0 60000 65536"/>
                                                            <a:gd name="T121" fmla="*/ 0 60000 65536"/>
                                                            <a:gd name="T122" fmla="*/ 0 60000 65536"/>
                                                            <a:gd name="T123" fmla="*/ 0 60000 65536"/>
                                                            <a:gd name="T124" fmla="*/ 0 60000 65536"/>
                                                            <a:gd name="T125" fmla="*/ 0 60000 65536"/>
                                                            <a:gd name="T126" fmla="*/ 0 60000 65536"/>
                                                            <a:gd name="T127" fmla="*/ 0 60000 65536"/>
                                                            <a:gd name="T128" fmla="*/ 0 60000 65536"/>
                                                            <a:gd name="T129" fmla="*/ 0 60000 65536"/>
                                                            <a:gd name="T130" fmla="*/ 0 60000 65536"/>
                                                            <a:gd name="T131" fmla="*/ 0 60000 65536"/>
                                                            <a:gd name="T132" fmla="*/ 0 60000 65536"/>
                                                            <a:gd name="T133" fmla="*/ 0 60000 65536"/>
                                                            <a:gd name="T134" fmla="*/ 0 60000 65536"/>
                                                            <a:gd name="T135" fmla="*/ 0 60000 65536"/>
                                                            <a:gd name="T136" fmla="*/ 0 60000 65536"/>
                                                            <a:gd name="T137" fmla="*/ 0 60000 65536"/>
                                                            <a:gd name="T138" fmla="*/ 0 60000 65536"/>
                                                            <a:gd name="T139" fmla="*/ 0 60000 65536"/>
                                                            <a:gd name="T140" fmla="*/ 0 60000 65536"/>
                                                            <a:gd name="T141" fmla="*/ 0 60000 65536"/>
                                                            <a:gd name="T142" fmla="*/ 0 60000 65536"/>
                                                            <a:gd name="T143" fmla="*/ 0 60000 65536"/>
                                                            <a:gd name="T144" fmla="*/ 0 60000 65536"/>
                                                            <a:gd name="T145" fmla="*/ 0 60000 65536"/>
                                                            <a:gd name="T146" fmla="*/ 0 60000 65536"/>
                                                            <a:gd name="T147" fmla="*/ 0 60000 65536"/>
                                                            <a:gd name="T148" fmla="*/ 0 60000 65536"/>
                                                            <a:gd name="T149" fmla="*/ 0 60000 65536"/>
                                                            <a:gd name="T150" fmla="*/ 0 60000 65536"/>
                                                            <a:gd name="T151" fmla="*/ 0 60000 65536"/>
                                                            <a:gd name="T152" fmla="*/ 0 60000 65536"/>
                                                            <a:gd name="T153" fmla="*/ 0 60000 65536"/>
                                                            <a:gd name="T154" fmla="*/ 0 60000 65536"/>
                                                            <a:gd name="T155" fmla="*/ 0 60000 65536"/>
                                                            <a:gd name="T156" fmla="*/ 0 60000 65536"/>
                                                            <a:gd name="T157" fmla="*/ 0 60000 65536"/>
                                                            <a:gd name="T158" fmla="*/ 0 60000 65536"/>
                                                            <a:gd name="T159" fmla="*/ 0 w 2339"/>
                                                            <a:gd name="T160" fmla="*/ 0 h 3833"/>
                                                            <a:gd name="T161" fmla="*/ 2339 w 2339"/>
                                                            <a:gd name="T162" fmla="*/ 3833 h 3833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106">
                                                              <a:pos x="T0" y="T1"/>
                                                            </a:cxn>
                                                            <a:cxn ang="T107">
                                                              <a:pos x="T2" y="T3"/>
                                                            </a:cxn>
                                                            <a:cxn ang="T108">
                                                              <a:pos x="T4" y="T5"/>
                                                            </a:cxn>
                                                            <a:cxn ang="T109">
                                                              <a:pos x="T6" y="T7"/>
                                                            </a:cxn>
                                                            <a:cxn ang="T110">
                                                              <a:pos x="T8" y="T9"/>
                                                            </a:cxn>
                                                            <a:cxn ang="T111">
                                                              <a:pos x="T10" y="T11"/>
                                                            </a:cxn>
                                                            <a:cxn ang="T112">
                                                              <a:pos x="T12" y="T13"/>
                                                            </a:cxn>
                                                            <a:cxn ang="T113">
                                                              <a:pos x="T14" y="T15"/>
                                                            </a:cxn>
                                                            <a:cxn ang="T114">
                                                              <a:pos x="T16" y="T17"/>
                                                            </a:cxn>
                                                            <a:cxn ang="T115">
                                                              <a:pos x="T18" y="T19"/>
                                                            </a:cxn>
                                                            <a:cxn ang="T116">
                                                              <a:pos x="T20" y="T21"/>
                                                            </a:cxn>
                                                            <a:cxn ang="T117">
                                                              <a:pos x="T22" y="T23"/>
                                                            </a:cxn>
                                                            <a:cxn ang="T118">
                                                              <a:pos x="T24" y="T25"/>
                                                            </a:cxn>
                                                            <a:cxn ang="T119">
                                                              <a:pos x="T26" y="T27"/>
                                                            </a:cxn>
                                                            <a:cxn ang="T120">
                                                              <a:pos x="T28" y="T29"/>
                                                            </a:cxn>
                                                            <a:cxn ang="T121">
                                                              <a:pos x="T30" y="T31"/>
                                                            </a:cxn>
                                                            <a:cxn ang="T122">
                                                              <a:pos x="T32" y="T33"/>
                                                            </a:cxn>
                                                            <a:cxn ang="T123">
                                                              <a:pos x="T34" y="T35"/>
                                                            </a:cxn>
                                                            <a:cxn ang="T124">
                                                              <a:pos x="T36" y="T37"/>
                                                            </a:cxn>
                                                            <a:cxn ang="T125">
                                                              <a:pos x="T38" y="T39"/>
                                                            </a:cxn>
                                                            <a:cxn ang="T126">
                                                              <a:pos x="T40" y="T41"/>
                                                            </a:cxn>
                                                            <a:cxn ang="T127">
                                                              <a:pos x="T42" y="T43"/>
                                                            </a:cxn>
                                                            <a:cxn ang="T128">
                                                              <a:pos x="T44" y="T45"/>
                                                            </a:cxn>
                                                            <a:cxn ang="T129">
                                                              <a:pos x="T46" y="T47"/>
                                                            </a:cxn>
                                                            <a:cxn ang="T130">
                                                              <a:pos x="T48" y="T49"/>
                                                            </a:cxn>
                                                            <a:cxn ang="T131">
                                                              <a:pos x="T50" y="T51"/>
                                                            </a:cxn>
                                                            <a:cxn ang="T132">
                                                              <a:pos x="T52" y="T53"/>
                                                            </a:cxn>
                                                            <a:cxn ang="T133">
                                                              <a:pos x="T54" y="T55"/>
                                                            </a:cxn>
                                                            <a:cxn ang="T134">
                                                              <a:pos x="T56" y="T57"/>
                                                            </a:cxn>
                                                            <a:cxn ang="T135">
                                                              <a:pos x="T58" y="T59"/>
                                                            </a:cxn>
                                                            <a:cxn ang="T136">
                                                              <a:pos x="T60" y="T61"/>
                                                            </a:cxn>
                                                            <a:cxn ang="T137">
                                                              <a:pos x="T62" y="T63"/>
                                                            </a:cxn>
                                                            <a:cxn ang="T138">
                                                              <a:pos x="T64" y="T65"/>
                                                            </a:cxn>
                                                            <a:cxn ang="T139">
                                                              <a:pos x="T66" y="T67"/>
                                                            </a:cxn>
                                                            <a:cxn ang="T140">
                                                              <a:pos x="T68" y="T69"/>
                                                            </a:cxn>
                                                            <a:cxn ang="T141">
                                                              <a:pos x="T70" y="T71"/>
                                                            </a:cxn>
                                                            <a:cxn ang="T142">
                                                              <a:pos x="T72" y="T73"/>
                                                            </a:cxn>
                                                            <a:cxn ang="T143">
                                                              <a:pos x="T74" y="T75"/>
                                                            </a:cxn>
                                                            <a:cxn ang="T144">
                                                              <a:pos x="T76" y="T77"/>
                                                            </a:cxn>
                                                            <a:cxn ang="T145">
                                                              <a:pos x="T78" y="T79"/>
                                                            </a:cxn>
                                                            <a:cxn ang="T146">
                                                              <a:pos x="T80" y="T81"/>
                                                            </a:cxn>
                                                            <a:cxn ang="T147">
                                                              <a:pos x="T82" y="T83"/>
                                                            </a:cxn>
                                                            <a:cxn ang="T148">
                                                              <a:pos x="T84" y="T85"/>
                                                            </a:cxn>
                                                            <a:cxn ang="T149">
                                                              <a:pos x="T86" y="T87"/>
                                                            </a:cxn>
                                                            <a:cxn ang="T150">
                                                              <a:pos x="T88" y="T89"/>
                                                            </a:cxn>
                                                            <a:cxn ang="T151">
                                                              <a:pos x="T90" y="T91"/>
                                                            </a:cxn>
                                                            <a:cxn ang="T152">
                                                              <a:pos x="T92" y="T93"/>
                                                            </a:cxn>
                                                            <a:cxn ang="T153">
                                                              <a:pos x="T94" y="T95"/>
                                                            </a:cxn>
                                                            <a:cxn ang="T154">
                                                              <a:pos x="T96" y="T97"/>
                                                            </a:cxn>
                                                            <a:cxn ang="T155">
                                                              <a:pos x="T98" y="T99"/>
                                                            </a:cxn>
                                                            <a:cxn ang="T156">
                                                              <a:pos x="T100" y="T101"/>
                                                            </a:cxn>
                                                            <a:cxn ang="T157">
                                                              <a:pos x="T102" y="T103"/>
                                                            </a:cxn>
                                                            <a:cxn ang="T158">
                                                              <a:pos x="T104" y="T105"/>
                                                            </a:cxn>
                                                          </a:cxnLst>
                                                          <a:rect l="T159" t="T160" r="T161" b="T162"/>
                                                          <a:pathLst>
                                                            <a:path w="2339" h="3833">
                                                              <a:moveTo>
                                                                <a:pt x="1848" y="494"/>
                                                              </a:moveTo>
                                                              <a:cubicBezTo>
                                                                <a:pt x="1809" y="433"/>
                                                                <a:pt x="1687" y="452"/>
                                                                <a:pt x="1629" y="448"/>
                                                              </a:cubicBezTo>
                                                              <a:cubicBezTo>
                                                                <a:pt x="1611" y="442"/>
                                                                <a:pt x="1592" y="436"/>
                                                                <a:pt x="1574" y="430"/>
                                                              </a:cubicBezTo>
                                                              <a:cubicBezTo>
                                                                <a:pt x="1565" y="427"/>
                                                                <a:pt x="1547" y="421"/>
                                                                <a:pt x="1547" y="421"/>
                                                              </a:cubicBezTo>
                                                              <a:cubicBezTo>
                                                                <a:pt x="1528" y="361"/>
                                                                <a:pt x="1487" y="365"/>
                                                                <a:pt x="1428" y="357"/>
                                                              </a:cubicBezTo>
                                                              <a:cubicBezTo>
                                                                <a:pt x="1449" y="293"/>
                                                                <a:pt x="1464" y="308"/>
                                                                <a:pt x="1419" y="293"/>
                                                              </a:cubicBezTo>
                                                              <a:cubicBezTo>
                                                                <a:pt x="1375" y="249"/>
                                                                <a:pt x="1394" y="224"/>
                                                                <a:pt x="1446" y="210"/>
                                                              </a:cubicBezTo>
                                                              <a:cubicBezTo>
                                                                <a:pt x="1449" y="201"/>
                                                                <a:pt x="1448" y="190"/>
                                                                <a:pt x="1455" y="183"/>
                                                              </a:cubicBezTo>
                                                              <a:cubicBezTo>
                                                                <a:pt x="1462" y="176"/>
                                                                <a:pt x="1480" y="183"/>
                                                                <a:pt x="1483" y="174"/>
                                                              </a:cubicBezTo>
                                                              <a:cubicBezTo>
                                                                <a:pt x="1486" y="166"/>
                                                                <a:pt x="1472" y="160"/>
                                                                <a:pt x="1464" y="156"/>
                                                              </a:cubicBezTo>
                                                              <a:cubicBezTo>
                                                                <a:pt x="1447" y="147"/>
                                                                <a:pt x="1429" y="139"/>
                                                                <a:pt x="1410" y="137"/>
                                                              </a:cubicBezTo>
                                                              <a:cubicBezTo>
                                                                <a:pt x="1373" y="134"/>
                                                                <a:pt x="1337" y="131"/>
                                                                <a:pt x="1300" y="128"/>
                                                              </a:cubicBezTo>
                                                              <a:cubicBezTo>
                                                                <a:pt x="1290" y="121"/>
                                                                <a:pt x="1260" y="99"/>
                                                                <a:pt x="1245" y="101"/>
                                                              </a:cubicBezTo>
                                                              <a:cubicBezTo>
                                                                <a:pt x="1226" y="103"/>
                                                                <a:pt x="1190" y="119"/>
                                                                <a:pt x="1190" y="119"/>
                                                              </a:cubicBezTo>
                                                              <a:cubicBezTo>
                                                                <a:pt x="1147" y="108"/>
                                                                <a:pt x="1141" y="107"/>
                                                                <a:pt x="1108" y="82"/>
                                                              </a:cubicBezTo>
                                                              <a:cubicBezTo>
                                                                <a:pt x="1090" y="69"/>
                                                                <a:pt x="1053" y="46"/>
                                                                <a:pt x="1053" y="46"/>
                                                              </a:cubicBezTo>
                                                              <a:cubicBezTo>
                                                                <a:pt x="1047" y="28"/>
                                                                <a:pt x="1045" y="0"/>
                                                                <a:pt x="1016" y="0"/>
                                                              </a:cubicBezTo>
                                                              <a:cubicBezTo>
                                                                <a:pt x="997" y="0"/>
                                                                <a:pt x="962" y="18"/>
                                                                <a:pt x="962" y="18"/>
                                                              </a:cubicBezTo>
                                                              <a:cubicBezTo>
                                                                <a:pt x="929" y="51"/>
                                                                <a:pt x="952" y="34"/>
                                                                <a:pt x="888" y="55"/>
                                                              </a:cubicBezTo>
                                                              <a:cubicBezTo>
                                                                <a:pt x="879" y="58"/>
                                                                <a:pt x="861" y="64"/>
                                                                <a:pt x="861" y="64"/>
                                                              </a:cubicBezTo>
                                                              <a:cubicBezTo>
                                                                <a:pt x="850" y="81"/>
                                                                <a:pt x="833" y="93"/>
                                                                <a:pt x="824" y="110"/>
                                                              </a:cubicBezTo>
                                                              <a:cubicBezTo>
                                                                <a:pt x="818" y="121"/>
                                                                <a:pt x="823" y="136"/>
                                                                <a:pt x="815" y="146"/>
                                                              </a:cubicBezTo>
                                                              <a:cubicBezTo>
                                                                <a:pt x="809" y="154"/>
                                                                <a:pt x="797" y="154"/>
                                                                <a:pt x="788" y="156"/>
                                                              </a:cubicBezTo>
                                                              <a:cubicBezTo>
                                                                <a:pt x="761" y="161"/>
                                                                <a:pt x="733" y="162"/>
                                                                <a:pt x="706" y="165"/>
                                                              </a:cubicBezTo>
                                                              <a:cubicBezTo>
                                                                <a:pt x="640" y="144"/>
                                                                <a:pt x="692" y="132"/>
                                                                <a:pt x="605" y="146"/>
                                                              </a:cubicBezTo>
                                                              <a:cubicBezTo>
                                                                <a:pt x="599" y="164"/>
                                                                <a:pt x="593" y="183"/>
                                                                <a:pt x="587" y="201"/>
                                                              </a:cubicBezTo>
                                                              <a:cubicBezTo>
                                                                <a:pt x="584" y="210"/>
                                                                <a:pt x="578" y="229"/>
                                                                <a:pt x="578" y="229"/>
                                                              </a:cubicBezTo>
                                                              <a:cubicBezTo>
                                                                <a:pt x="564" y="215"/>
                                                                <a:pt x="555" y="197"/>
                                                                <a:pt x="541" y="183"/>
                                                              </a:cubicBezTo>
                                                              <a:cubicBezTo>
                                                                <a:pt x="527" y="169"/>
                                                                <a:pt x="509" y="160"/>
                                                                <a:pt x="495" y="146"/>
                                                              </a:cubicBezTo>
                                                              <a:cubicBezTo>
                                                                <a:pt x="483" y="149"/>
                                                                <a:pt x="469" y="148"/>
                                                                <a:pt x="459" y="156"/>
                                                              </a:cubicBezTo>
                                                              <a:cubicBezTo>
                                                                <a:pt x="452" y="162"/>
                                                                <a:pt x="455" y="175"/>
                                                                <a:pt x="450" y="183"/>
                                                              </a:cubicBezTo>
                                                              <a:cubicBezTo>
                                                                <a:pt x="445" y="190"/>
                                                                <a:pt x="437" y="195"/>
                                                                <a:pt x="431" y="201"/>
                                                              </a:cubicBezTo>
                                                              <a:cubicBezTo>
                                                                <a:pt x="398" y="150"/>
                                                                <a:pt x="412" y="133"/>
                                                                <a:pt x="367" y="156"/>
                                                              </a:cubicBezTo>
                                                              <a:cubicBezTo>
                                                                <a:pt x="357" y="161"/>
                                                                <a:pt x="349" y="168"/>
                                                                <a:pt x="340" y="174"/>
                                                              </a:cubicBezTo>
                                                              <a:cubicBezTo>
                                                                <a:pt x="320" y="203"/>
                                                                <a:pt x="305" y="218"/>
                                                                <a:pt x="276" y="238"/>
                                                              </a:cubicBezTo>
                                                              <a:cubicBezTo>
                                                                <a:pt x="251" y="199"/>
                                                                <a:pt x="228" y="170"/>
                                                                <a:pt x="184" y="156"/>
                                                              </a:cubicBezTo>
                                                              <a:cubicBezTo>
                                                                <a:pt x="154" y="159"/>
                                                                <a:pt x="123" y="158"/>
                                                                <a:pt x="93" y="165"/>
                                                              </a:cubicBezTo>
                                                              <a:cubicBezTo>
                                                                <a:pt x="48" y="175"/>
                                                                <a:pt x="75" y="196"/>
                                                                <a:pt x="56" y="229"/>
                                                              </a:cubicBezTo>
                                                              <a:cubicBezTo>
                                                                <a:pt x="51" y="238"/>
                                                                <a:pt x="38" y="241"/>
                                                                <a:pt x="29" y="247"/>
                                                              </a:cubicBezTo>
                                                              <a:cubicBezTo>
                                                                <a:pt x="3" y="286"/>
                                                                <a:pt x="0" y="295"/>
                                                                <a:pt x="47" y="311"/>
                                                              </a:cubicBezTo>
                                                              <a:cubicBezTo>
                                                                <a:pt x="60" y="323"/>
                                                                <a:pt x="68" y="340"/>
                                                                <a:pt x="84" y="348"/>
                                                              </a:cubicBezTo>
                                                              <a:cubicBezTo>
                                                                <a:pt x="101" y="357"/>
                                                                <a:pt x="139" y="366"/>
                                                                <a:pt x="139" y="366"/>
                                                              </a:cubicBezTo>
                                                              <a:cubicBezTo>
                                                                <a:pt x="148" y="401"/>
                                                                <a:pt x="164" y="415"/>
                                                                <a:pt x="175" y="448"/>
                                                              </a:cubicBezTo>
                                                              <a:cubicBezTo>
                                                                <a:pt x="231" y="430"/>
                                                                <a:pt x="184" y="422"/>
                                                                <a:pt x="239" y="402"/>
                                                              </a:cubicBezTo>
                                                              <a:cubicBezTo>
                                                                <a:pt x="281" y="444"/>
                                                                <a:pt x="280" y="518"/>
                                                                <a:pt x="221" y="540"/>
                                                              </a:cubicBezTo>
                                                              <a:cubicBezTo>
                                                                <a:pt x="233" y="602"/>
                                                                <a:pt x="234" y="598"/>
                                                                <a:pt x="294" y="613"/>
                                                              </a:cubicBezTo>
                                                              <a:cubicBezTo>
                                                                <a:pt x="318" y="649"/>
                                                                <a:pt x="335" y="648"/>
                                                                <a:pt x="376" y="658"/>
                                                              </a:cubicBezTo>
                                                              <a:cubicBezTo>
                                                                <a:pt x="420" y="702"/>
                                                                <a:pt x="364" y="657"/>
                                                                <a:pt x="431" y="668"/>
                                                              </a:cubicBezTo>
                                                              <a:cubicBezTo>
                                                                <a:pt x="440" y="669"/>
                                                                <a:pt x="443" y="681"/>
                                                                <a:pt x="450" y="686"/>
                                                              </a:cubicBezTo>
                                                              <a:cubicBezTo>
                                                                <a:pt x="459" y="693"/>
                                                                <a:pt x="468" y="698"/>
                                                                <a:pt x="477" y="704"/>
                                                              </a:cubicBezTo>
                                                              <a:cubicBezTo>
                                                                <a:pt x="542" y="682"/>
                                                                <a:pt x="467" y="713"/>
                                                                <a:pt x="523" y="668"/>
                                                              </a:cubicBezTo>
                                                              <a:cubicBezTo>
                                                                <a:pt x="537" y="656"/>
                                                                <a:pt x="599" y="650"/>
                                                                <a:pt x="605" y="649"/>
                                                              </a:cubicBezTo>
                                                              <a:cubicBezTo>
                                                                <a:pt x="608" y="640"/>
                                                                <a:pt x="605" y="626"/>
                                                                <a:pt x="614" y="622"/>
                                                              </a:cubicBezTo>
                                                              <a:cubicBezTo>
                                                                <a:pt x="623" y="618"/>
                                                                <a:pt x="632" y="629"/>
                                                                <a:pt x="642" y="631"/>
                                                              </a:cubicBezTo>
                                                              <a:cubicBezTo>
                                                                <a:pt x="660" y="635"/>
                                                                <a:pt x="678" y="637"/>
                                                                <a:pt x="696" y="640"/>
                                                              </a:cubicBezTo>
                                                              <a:cubicBezTo>
                                                                <a:pt x="727" y="670"/>
                                                                <a:pt x="708" y="681"/>
                                                                <a:pt x="751" y="695"/>
                                                              </a:cubicBezTo>
                                                              <a:cubicBezTo>
                                                                <a:pt x="765" y="738"/>
                                                                <a:pt x="755" y="737"/>
                                                                <a:pt x="715" y="750"/>
                                                              </a:cubicBezTo>
                                                              <a:cubicBezTo>
                                                                <a:pt x="733" y="841"/>
                                                                <a:pt x="702" y="762"/>
                                                                <a:pt x="779" y="805"/>
                                                              </a:cubicBezTo>
                                                              <a:cubicBezTo>
                                                                <a:pt x="787" y="810"/>
                                                                <a:pt x="780" y="827"/>
                                                                <a:pt x="788" y="832"/>
                                                              </a:cubicBezTo>
                                                              <a:cubicBezTo>
                                                                <a:pt x="804" y="843"/>
                                                                <a:pt x="843" y="850"/>
                                                                <a:pt x="843" y="850"/>
                                                              </a:cubicBezTo>
                                                              <a:cubicBezTo>
                                                                <a:pt x="872" y="880"/>
                                                                <a:pt x="862" y="858"/>
                                                                <a:pt x="843" y="896"/>
                                                              </a:cubicBezTo>
                                                              <a:cubicBezTo>
                                                                <a:pt x="839" y="905"/>
                                                                <a:pt x="841" y="917"/>
                                                                <a:pt x="834" y="924"/>
                                                              </a:cubicBezTo>
                                                              <a:cubicBezTo>
                                                                <a:pt x="814" y="944"/>
                                                                <a:pt x="779" y="937"/>
                                                                <a:pt x="751" y="942"/>
                                                              </a:cubicBezTo>
                                                              <a:cubicBezTo>
                                                                <a:pt x="803" y="959"/>
                                                                <a:pt x="770" y="959"/>
                                                                <a:pt x="742" y="988"/>
                                                              </a:cubicBezTo>
                                                              <a:cubicBezTo>
                                                                <a:pt x="739" y="979"/>
                                                                <a:pt x="741" y="966"/>
                                                                <a:pt x="733" y="960"/>
                                                              </a:cubicBezTo>
                                                              <a:cubicBezTo>
                                                                <a:pt x="717" y="949"/>
                                                                <a:pt x="678" y="942"/>
                                                                <a:pt x="678" y="942"/>
                                                              </a:cubicBezTo>
                                                              <a:cubicBezTo>
                                                                <a:pt x="651" y="945"/>
                                                                <a:pt x="622" y="941"/>
                                                                <a:pt x="596" y="951"/>
                                                              </a:cubicBezTo>
                                                              <a:cubicBezTo>
                                                                <a:pt x="575" y="959"/>
                                                                <a:pt x="594" y="999"/>
                                                                <a:pt x="578" y="1015"/>
                                                              </a:cubicBezTo>
                                                              <a:cubicBezTo>
                                                                <a:pt x="569" y="1024"/>
                                                                <a:pt x="553" y="1021"/>
                                                                <a:pt x="541" y="1024"/>
                                                              </a:cubicBezTo>
                                                              <a:cubicBezTo>
                                                                <a:pt x="520" y="1091"/>
                                                                <a:pt x="538" y="1079"/>
                                                                <a:pt x="605" y="1088"/>
                                                              </a:cubicBezTo>
                                                              <a:cubicBezTo>
                                                                <a:pt x="621" y="1139"/>
                                                                <a:pt x="652" y="1126"/>
                                                                <a:pt x="706" y="1134"/>
                                                              </a:cubicBezTo>
                                                              <a:cubicBezTo>
                                                                <a:pt x="743" y="1158"/>
                                                                <a:pt x="782" y="1168"/>
                                                                <a:pt x="824" y="1180"/>
                                                              </a:cubicBezTo>
                                                              <a:cubicBezTo>
                                                                <a:pt x="864" y="1218"/>
                                                                <a:pt x="857" y="1239"/>
                                                                <a:pt x="916" y="1253"/>
                                                              </a:cubicBezTo>
                                                              <a:cubicBezTo>
                                                                <a:pt x="908" y="1265"/>
                                                                <a:pt x="865" y="1321"/>
                                                                <a:pt x="898" y="1335"/>
                                                              </a:cubicBezTo>
                                                              <a:cubicBezTo>
                                                                <a:pt x="920" y="1345"/>
                                                                <a:pt x="947" y="1341"/>
                                                                <a:pt x="971" y="1344"/>
                                                              </a:cubicBezTo>
                                                              <a:cubicBezTo>
                                                                <a:pt x="1032" y="1438"/>
                                                                <a:pt x="930" y="1295"/>
                                                                <a:pt x="1035" y="1381"/>
                                                              </a:cubicBezTo>
                                                              <a:cubicBezTo>
                                                                <a:pt x="1057" y="1399"/>
                                                                <a:pt x="1033" y="1443"/>
                                                                <a:pt x="1053" y="1463"/>
                                                              </a:cubicBezTo>
                                                              <a:cubicBezTo>
                                                                <a:pt x="1067" y="1477"/>
                                                                <a:pt x="1108" y="1481"/>
                                                                <a:pt x="1108" y="1481"/>
                                                              </a:cubicBezTo>
                                                              <a:cubicBezTo>
                                                                <a:pt x="1135" y="1509"/>
                                                                <a:pt x="1133" y="1523"/>
                                                                <a:pt x="1172" y="1536"/>
                                                              </a:cubicBezTo>
                                                              <a:cubicBezTo>
                                                                <a:pt x="1189" y="1589"/>
                                                                <a:pt x="1223" y="1588"/>
                                                                <a:pt x="1272" y="1600"/>
                                                              </a:cubicBezTo>
                                                              <a:cubicBezTo>
                                                                <a:pt x="1275" y="1609"/>
                                                                <a:pt x="1282" y="1628"/>
                                                                <a:pt x="1282" y="1628"/>
                                                              </a:cubicBezTo>
                                                              <a:cubicBezTo>
                                                                <a:pt x="1275" y="1616"/>
                                                                <a:pt x="1261" y="1605"/>
                                                                <a:pt x="1261" y="1591"/>
                                                              </a:cubicBezTo>
                                                              <a:cubicBezTo>
                                                                <a:pt x="1261" y="1580"/>
                                                                <a:pt x="1277" y="1608"/>
                                                                <a:pt x="1282" y="1618"/>
                                                              </a:cubicBezTo>
                                                              <a:cubicBezTo>
                                                                <a:pt x="1287" y="1629"/>
                                                                <a:pt x="1281" y="1647"/>
                                                                <a:pt x="1291" y="1655"/>
                                                              </a:cubicBezTo>
                                                              <a:cubicBezTo>
                                                                <a:pt x="1303" y="1665"/>
                                                                <a:pt x="1321" y="1661"/>
                                                                <a:pt x="1336" y="1664"/>
                                                              </a:cubicBezTo>
                                                              <a:cubicBezTo>
                                                                <a:pt x="1339" y="1673"/>
                                                                <a:pt x="1344" y="1682"/>
                                                                <a:pt x="1346" y="1692"/>
                                                              </a:cubicBezTo>
                                                              <a:cubicBezTo>
                                                                <a:pt x="1350" y="1713"/>
                                                                <a:pt x="1349" y="1735"/>
                                                                <a:pt x="1355" y="1756"/>
                                                              </a:cubicBezTo>
                                                              <a:cubicBezTo>
                                                                <a:pt x="1361" y="1775"/>
                                                                <a:pt x="1376" y="1791"/>
                                                                <a:pt x="1382" y="1810"/>
                                                              </a:cubicBezTo>
                                                              <a:cubicBezTo>
                                                                <a:pt x="1446" y="1789"/>
                                                                <a:pt x="1419" y="1786"/>
                                                                <a:pt x="1464" y="1801"/>
                                                              </a:cubicBezTo>
                                                              <a:cubicBezTo>
                                                                <a:pt x="1467" y="1810"/>
                                                                <a:pt x="1466" y="1823"/>
                                                                <a:pt x="1474" y="1829"/>
                                                              </a:cubicBezTo>
                                                              <a:cubicBezTo>
                                                                <a:pt x="1489" y="1840"/>
                                                                <a:pt x="1528" y="1847"/>
                                                                <a:pt x="1528" y="1847"/>
                                                              </a:cubicBezTo>
                                                              <a:cubicBezTo>
                                                                <a:pt x="1550" y="1906"/>
                                                                <a:pt x="1520" y="1847"/>
                                                                <a:pt x="1565" y="1884"/>
                                                              </a:cubicBezTo>
                                                              <a:cubicBezTo>
                                                                <a:pt x="1622" y="1931"/>
                                                                <a:pt x="1522" y="1901"/>
                                                                <a:pt x="1638" y="1920"/>
                                                              </a:cubicBezTo>
                                                              <a:cubicBezTo>
                                                                <a:pt x="1635" y="1929"/>
                                                                <a:pt x="1638" y="1944"/>
                                                                <a:pt x="1629" y="1948"/>
                                                              </a:cubicBezTo>
                                                              <a:cubicBezTo>
                                                                <a:pt x="1545" y="1991"/>
                                                                <a:pt x="1577" y="1922"/>
                                                                <a:pt x="1556" y="1984"/>
                                                              </a:cubicBezTo>
                                                              <a:cubicBezTo>
                                                                <a:pt x="1590" y="2037"/>
                                                                <a:pt x="1560" y="2034"/>
                                                                <a:pt x="1629" y="2048"/>
                                                              </a:cubicBezTo>
                                                              <a:cubicBezTo>
                                                                <a:pt x="1632" y="2060"/>
                                                                <a:pt x="1628" y="2078"/>
                                                                <a:pt x="1638" y="2085"/>
                                                              </a:cubicBezTo>
                                                              <a:cubicBezTo>
                                                                <a:pt x="1684" y="2118"/>
                                                                <a:pt x="1721" y="2066"/>
                                                                <a:pt x="1666" y="2121"/>
                                                              </a:cubicBezTo>
                                                              <a:cubicBezTo>
                                                                <a:pt x="1646" y="2306"/>
                                                                <a:pt x="1679" y="2246"/>
                                                                <a:pt x="1629" y="2322"/>
                                                              </a:cubicBezTo>
                                                              <a:cubicBezTo>
                                                                <a:pt x="1619" y="2382"/>
                                                                <a:pt x="1611" y="2443"/>
                                                                <a:pt x="1666" y="2478"/>
                                                              </a:cubicBezTo>
                                                              <a:cubicBezTo>
                                                                <a:pt x="1687" y="2542"/>
                                                                <a:pt x="1698" y="2621"/>
                                                                <a:pt x="1647" y="2670"/>
                                                              </a:cubicBezTo>
                                                              <a:cubicBezTo>
                                                                <a:pt x="1655" y="2748"/>
                                                                <a:pt x="1664" y="2791"/>
                                                                <a:pt x="1647" y="2871"/>
                                                              </a:cubicBezTo>
                                                              <a:cubicBezTo>
                                                                <a:pt x="1645" y="2880"/>
                                                                <a:pt x="1643" y="2852"/>
                                                                <a:pt x="1638" y="2844"/>
                                                              </a:cubicBezTo>
                                                              <a:cubicBezTo>
                                                                <a:pt x="1634" y="2836"/>
                                                                <a:pt x="1626" y="2831"/>
                                                                <a:pt x="1620" y="2825"/>
                                                              </a:cubicBezTo>
                                                              <a:cubicBezTo>
                                                                <a:pt x="1611" y="2828"/>
                                                                <a:pt x="1598" y="2826"/>
                                                                <a:pt x="1592" y="2834"/>
                                                              </a:cubicBezTo>
                                                              <a:cubicBezTo>
                                                                <a:pt x="1584" y="2844"/>
                                                                <a:pt x="1593" y="2863"/>
                                                                <a:pt x="1583" y="2871"/>
                                                              </a:cubicBezTo>
                                                              <a:cubicBezTo>
                                                                <a:pt x="1568" y="2884"/>
                                                                <a:pt x="1528" y="2889"/>
                                                                <a:pt x="1528" y="2889"/>
                                                              </a:cubicBezTo>
                                                              <a:cubicBezTo>
                                                                <a:pt x="1525" y="2898"/>
                                                                <a:pt x="1529" y="2916"/>
                                                                <a:pt x="1519" y="2917"/>
                                                              </a:cubicBezTo>
                                                              <a:cubicBezTo>
                                                                <a:pt x="1500" y="2920"/>
                                                                <a:pt x="1482" y="2904"/>
                                                                <a:pt x="1464" y="2898"/>
                                                              </a:cubicBezTo>
                                                              <a:cubicBezTo>
                                                                <a:pt x="1455" y="2895"/>
                                                                <a:pt x="1437" y="2889"/>
                                                                <a:pt x="1437" y="2889"/>
                                                              </a:cubicBezTo>
                                                              <a:cubicBezTo>
                                                                <a:pt x="1417" y="2950"/>
                                                                <a:pt x="1446" y="2890"/>
                                                                <a:pt x="1355" y="2926"/>
                                                              </a:cubicBezTo>
                                                              <a:cubicBezTo>
                                                                <a:pt x="1345" y="2930"/>
                                                                <a:pt x="1342" y="2944"/>
                                                                <a:pt x="1336" y="2953"/>
                                                              </a:cubicBezTo>
                                                              <a:cubicBezTo>
                                                                <a:pt x="1333" y="2971"/>
                                                                <a:pt x="1345" y="3003"/>
                                                                <a:pt x="1327" y="3008"/>
                                                              </a:cubicBezTo>
                                                              <a:cubicBezTo>
                                                                <a:pt x="1306" y="3014"/>
                                                                <a:pt x="1272" y="2972"/>
                                                                <a:pt x="1272" y="2972"/>
                                                              </a:cubicBezTo>
                                                              <a:cubicBezTo>
                                                                <a:pt x="1242" y="2975"/>
                                                                <a:pt x="1209" y="2969"/>
                                                                <a:pt x="1181" y="2981"/>
                                                              </a:cubicBezTo>
                                                              <a:cubicBezTo>
                                                                <a:pt x="1172" y="2985"/>
                                                                <a:pt x="1192" y="2999"/>
                                                                <a:pt x="1190" y="3008"/>
                                                              </a:cubicBezTo>
                                                              <a:cubicBezTo>
                                                                <a:pt x="1188" y="3019"/>
                                                                <a:pt x="1176" y="3026"/>
                                                                <a:pt x="1172" y="3036"/>
                                                              </a:cubicBezTo>
                                                              <a:cubicBezTo>
                                                                <a:pt x="1164" y="3053"/>
                                                                <a:pt x="1154" y="3090"/>
                                                                <a:pt x="1154" y="3090"/>
                                                              </a:cubicBezTo>
                                                              <a:cubicBezTo>
                                                                <a:pt x="1178" y="3164"/>
                                                                <a:pt x="1142" y="3079"/>
                                                                <a:pt x="1190" y="3127"/>
                                                              </a:cubicBezTo>
                                                              <a:cubicBezTo>
                                                                <a:pt x="1197" y="3134"/>
                                                                <a:pt x="1191" y="3148"/>
                                                                <a:pt x="1199" y="3154"/>
                                                              </a:cubicBezTo>
                                                              <a:cubicBezTo>
                                                                <a:pt x="1215" y="3165"/>
                                                                <a:pt x="1236" y="3167"/>
                                                                <a:pt x="1254" y="3173"/>
                                                              </a:cubicBezTo>
                                                              <a:cubicBezTo>
                                                                <a:pt x="1263" y="3176"/>
                                                                <a:pt x="1282" y="3182"/>
                                                                <a:pt x="1282" y="3182"/>
                                                              </a:cubicBezTo>
                                                              <a:cubicBezTo>
                                                                <a:pt x="1219" y="3203"/>
                                                                <a:pt x="1241" y="3187"/>
                                                                <a:pt x="1208" y="3218"/>
                                                              </a:cubicBezTo>
                                                              <a:cubicBezTo>
                                                                <a:pt x="1177" y="3198"/>
                                                                <a:pt x="1170" y="3175"/>
                                                                <a:pt x="1135" y="3164"/>
                                                              </a:cubicBezTo>
                                                              <a:cubicBezTo>
                                                                <a:pt x="1048" y="3175"/>
                                                                <a:pt x="968" y="3193"/>
                                                                <a:pt x="879" y="3200"/>
                                                              </a:cubicBezTo>
                                                              <a:cubicBezTo>
                                                                <a:pt x="857" y="3337"/>
                                                                <a:pt x="894" y="3212"/>
                                                                <a:pt x="843" y="3264"/>
                                                              </a:cubicBezTo>
                                                              <a:cubicBezTo>
                                                                <a:pt x="836" y="3271"/>
                                                                <a:pt x="843" y="3289"/>
                                                                <a:pt x="834" y="3292"/>
                                                              </a:cubicBezTo>
                                                              <a:cubicBezTo>
                                                                <a:pt x="805" y="3303"/>
                                                                <a:pt x="773" y="3298"/>
                                                                <a:pt x="742" y="3301"/>
                                                              </a:cubicBezTo>
                                                              <a:cubicBezTo>
                                                                <a:pt x="682" y="3341"/>
                                                                <a:pt x="682" y="3298"/>
                                                                <a:pt x="696" y="3383"/>
                                                              </a:cubicBezTo>
                                                              <a:cubicBezTo>
                                                                <a:pt x="708" y="3380"/>
                                                                <a:pt x="721" y="3370"/>
                                                                <a:pt x="733" y="3374"/>
                                                              </a:cubicBezTo>
                                                              <a:cubicBezTo>
                                                                <a:pt x="799" y="3396"/>
                                                                <a:pt x="702" y="3417"/>
                                                                <a:pt x="779" y="3392"/>
                                                              </a:cubicBezTo>
                                                              <a:cubicBezTo>
                                                                <a:pt x="849" y="3415"/>
                                                                <a:pt x="815" y="3406"/>
                                                                <a:pt x="879" y="3420"/>
                                                              </a:cubicBezTo>
                                                              <a:cubicBezTo>
                                                                <a:pt x="896" y="3486"/>
                                                                <a:pt x="894" y="3432"/>
                                                                <a:pt x="861" y="3474"/>
                                                              </a:cubicBezTo>
                                                              <a:cubicBezTo>
                                                                <a:pt x="825" y="3520"/>
                                                                <a:pt x="891" y="3492"/>
                                                                <a:pt x="815" y="3511"/>
                                                              </a:cubicBezTo>
                                                              <a:cubicBezTo>
                                                                <a:pt x="818" y="3590"/>
                                                                <a:pt x="831" y="3670"/>
                                                                <a:pt x="824" y="3749"/>
                                                              </a:cubicBezTo>
                                                              <a:cubicBezTo>
                                                                <a:pt x="816" y="3833"/>
                                                                <a:pt x="675" y="3813"/>
                                                                <a:pt x="907" y="3794"/>
                                                              </a:cubicBezTo>
                                                              <a:cubicBezTo>
                                                                <a:pt x="916" y="3788"/>
                                                                <a:pt x="924" y="3780"/>
                                                                <a:pt x="934" y="3776"/>
                                                              </a:cubicBezTo>
                                                              <a:cubicBezTo>
                                                                <a:pt x="946" y="3771"/>
                                                                <a:pt x="961" y="3775"/>
                                                                <a:pt x="971" y="3767"/>
                                                              </a:cubicBezTo>
                                                              <a:cubicBezTo>
                                                                <a:pt x="978" y="3761"/>
                                                                <a:pt x="975" y="3748"/>
                                                                <a:pt x="980" y="3740"/>
                                                              </a:cubicBezTo>
                                                              <a:cubicBezTo>
                                                                <a:pt x="996" y="3712"/>
                                                                <a:pt x="1012" y="3718"/>
                                                                <a:pt x="1044" y="3712"/>
                                                              </a:cubicBezTo>
                                                              <a:cubicBezTo>
                                                                <a:pt x="1061" y="3644"/>
                                                                <a:pt x="1096" y="3664"/>
                                                                <a:pt x="1172" y="3657"/>
                                                              </a:cubicBezTo>
                                                              <a:cubicBezTo>
                                                                <a:pt x="1214" y="3643"/>
                                                                <a:pt x="1197" y="3632"/>
                                                                <a:pt x="1227" y="3602"/>
                                                              </a:cubicBezTo>
                                                              <a:cubicBezTo>
                                                                <a:pt x="1236" y="3605"/>
                                                                <a:pt x="1244" y="3612"/>
                                                                <a:pt x="1254" y="3612"/>
                                                              </a:cubicBezTo>
                                                              <a:cubicBezTo>
                                                                <a:pt x="1318" y="3612"/>
                                                                <a:pt x="1289" y="3564"/>
                                                                <a:pt x="1263" y="3538"/>
                                                              </a:cubicBezTo>
                                                              <a:cubicBezTo>
                                                                <a:pt x="1310" y="3523"/>
                                                                <a:pt x="1281" y="3526"/>
                                                                <a:pt x="1346" y="3548"/>
                                                              </a:cubicBezTo>
                                                              <a:cubicBezTo>
                                                                <a:pt x="1355" y="3551"/>
                                                                <a:pt x="1373" y="3557"/>
                                                                <a:pt x="1373" y="3557"/>
                                                              </a:cubicBezTo>
                                                              <a:cubicBezTo>
                                                                <a:pt x="1388" y="3554"/>
                                                                <a:pt x="1409" y="3560"/>
                                                                <a:pt x="1419" y="3548"/>
                                                              </a:cubicBezTo>
                                                              <a:cubicBezTo>
                                                                <a:pt x="1435" y="3528"/>
                                                                <a:pt x="1401" y="3502"/>
                                                                <a:pt x="1391" y="3493"/>
                                                              </a:cubicBezTo>
                                                              <a:cubicBezTo>
                                                                <a:pt x="1432" y="3480"/>
                                                                <a:pt x="1443" y="3482"/>
                                                                <a:pt x="1428" y="3438"/>
                                                              </a:cubicBezTo>
                                                              <a:cubicBezTo>
                                                                <a:pt x="1443" y="3435"/>
                                                                <a:pt x="1463" y="3440"/>
                                                                <a:pt x="1474" y="3429"/>
                                                              </a:cubicBezTo>
                                                              <a:cubicBezTo>
                                                                <a:pt x="1491" y="3411"/>
                                                                <a:pt x="1439" y="3384"/>
                                                                <a:pt x="1437" y="3383"/>
                                                              </a:cubicBezTo>
                                                              <a:cubicBezTo>
                                                                <a:pt x="1501" y="3362"/>
                                                                <a:pt x="1486" y="3383"/>
                                                                <a:pt x="1501" y="3337"/>
                                                              </a:cubicBezTo>
                                                              <a:cubicBezTo>
                                                                <a:pt x="1537" y="3375"/>
                                                                <a:pt x="1531" y="3337"/>
                                                                <a:pt x="1583" y="3356"/>
                                                              </a:cubicBezTo>
                                                              <a:cubicBezTo>
                                                                <a:pt x="1644" y="3345"/>
                                                                <a:pt x="1675" y="3327"/>
                                                                <a:pt x="1739" y="3319"/>
                                                              </a:cubicBezTo>
                                                              <a:cubicBezTo>
                                                                <a:pt x="1772" y="3269"/>
                                                                <a:pt x="1802" y="3280"/>
                                                                <a:pt x="1867" y="3273"/>
                                                              </a:cubicBezTo>
                                                              <a:cubicBezTo>
                                                                <a:pt x="1896" y="3230"/>
                                                                <a:pt x="1927" y="3221"/>
                                                                <a:pt x="1976" y="3209"/>
                                                              </a:cubicBezTo>
                                                              <a:cubicBezTo>
                                                                <a:pt x="1985" y="3203"/>
                                                                <a:pt x="1996" y="3199"/>
                                                                <a:pt x="2004" y="3191"/>
                                                              </a:cubicBezTo>
                                                              <a:cubicBezTo>
                                                                <a:pt x="2012" y="3183"/>
                                                                <a:pt x="2012" y="3168"/>
                                                                <a:pt x="2022" y="3164"/>
                                                              </a:cubicBezTo>
                                                              <a:cubicBezTo>
                                                                <a:pt x="2042" y="3155"/>
                                                                <a:pt x="2065" y="3157"/>
                                                                <a:pt x="2086" y="3154"/>
                                                              </a:cubicBezTo>
                                                              <a:cubicBezTo>
                                                                <a:pt x="2109" y="3119"/>
                                                                <a:pt x="2119" y="3114"/>
                                                                <a:pt x="2159" y="3127"/>
                                                              </a:cubicBezTo>
                                                              <a:cubicBezTo>
                                                                <a:pt x="2171" y="3124"/>
                                                                <a:pt x="2186" y="3126"/>
                                                                <a:pt x="2196" y="3118"/>
                                                              </a:cubicBezTo>
                                                              <a:cubicBezTo>
                                                                <a:pt x="2213" y="3104"/>
                                                                <a:pt x="2198" y="3069"/>
                                                                <a:pt x="2214" y="3054"/>
                                                              </a:cubicBezTo>
                                                              <a:cubicBezTo>
                                                                <a:pt x="2223" y="3045"/>
                                                                <a:pt x="2239" y="3048"/>
                                                                <a:pt x="2251" y="3045"/>
                                                              </a:cubicBezTo>
                                                              <a:cubicBezTo>
                                                                <a:pt x="2248" y="3024"/>
                                                                <a:pt x="2240" y="3002"/>
                                                                <a:pt x="2242" y="2981"/>
                                                              </a:cubicBezTo>
                                                              <a:cubicBezTo>
                                                                <a:pt x="2243" y="2972"/>
                                                                <a:pt x="2259" y="2971"/>
                                                                <a:pt x="2260" y="2962"/>
                                                              </a:cubicBezTo>
                                                              <a:cubicBezTo>
                                                                <a:pt x="2266" y="2901"/>
                                                                <a:pt x="2258" y="2899"/>
                                                                <a:pt x="2232" y="2862"/>
                                                              </a:cubicBezTo>
                                                              <a:cubicBezTo>
                                                                <a:pt x="2229" y="2841"/>
                                                                <a:pt x="2208" y="2813"/>
                                                                <a:pt x="2223" y="2798"/>
                                                              </a:cubicBezTo>
                                                              <a:cubicBezTo>
                                                                <a:pt x="2274" y="2747"/>
                                                                <a:pt x="2339" y="2822"/>
                                                                <a:pt x="2287" y="2770"/>
                                                              </a:cubicBezTo>
                                                              <a:cubicBezTo>
                                                                <a:pt x="2284" y="2761"/>
                                                                <a:pt x="2280" y="2752"/>
                                                                <a:pt x="2278" y="2743"/>
                                                              </a:cubicBezTo>
                                                              <a:cubicBezTo>
                                                                <a:pt x="2274" y="2719"/>
                                                                <a:pt x="2275" y="2694"/>
                                                                <a:pt x="2269" y="2670"/>
                                                              </a:cubicBezTo>
                                                              <a:cubicBezTo>
                                                                <a:pt x="2264" y="2650"/>
                                                                <a:pt x="2248" y="2634"/>
                                                                <a:pt x="2242" y="2615"/>
                                                              </a:cubicBezTo>
                                                              <a:cubicBezTo>
                                                                <a:pt x="2237" y="2572"/>
                                                                <a:pt x="2218" y="2520"/>
                                                                <a:pt x="2232" y="2478"/>
                                                              </a:cubicBezTo>
                                                              <a:cubicBezTo>
                                                                <a:pt x="2223" y="2424"/>
                                                                <a:pt x="2217" y="2363"/>
                                                                <a:pt x="2178" y="2322"/>
                                                              </a:cubicBezTo>
                                                              <a:cubicBezTo>
                                                                <a:pt x="2162" y="2279"/>
                                                                <a:pt x="2166" y="2265"/>
                                                                <a:pt x="2132" y="2231"/>
                                                              </a:cubicBezTo>
                                                              <a:cubicBezTo>
                                                                <a:pt x="2121" y="2156"/>
                                                                <a:pt x="2109" y="2154"/>
                                                                <a:pt x="2086" y="2085"/>
                                                              </a:cubicBezTo>
                                                              <a:cubicBezTo>
                                                                <a:pt x="2080" y="2067"/>
                                                                <a:pt x="2049" y="2072"/>
                                                                <a:pt x="2031" y="2066"/>
                                                              </a:cubicBezTo>
                                                              <a:cubicBezTo>
                                                                <a:pt x="2021" y="2062"/>
                                                                <a:pt x="2013" y="2054"/>
                                                                <a:pt x="2004" y="2048"/>
                                                              </a:cubicBezTo>
                                                              <a:cubicBezTo>
                                                                <a:pt x="1992" y="2012"/>
                                                                <a:pt x="1976" y="1993"/>
                                                                <a:pt x="1949" y="1966"/>
                                                              </a:cubicBezTo>
                                                              <a:cubicBezTo>
                                                                <a:pt x="1927" y="1897"/>
                                                                <a:pt x="1959" y="1977"/>
                                                                <a:pt x="1912" y="1920"/>
                                                              </a:cubicBezTo>
                                                              <a:cubicBezTo>
                                                                <a:pt x="1886" y="1888"/>
                                                                <a:pt x="1916" y="1884"/>
                                                                <a:pt x="1858" y="1865"/>
                                                              </a:cubicBezTo>
                                                              <a:cubicBezTo>
                                                                <a:pt x="1813" y="1822"/>
                                                                <a:pt x="1765" y="1856"/>
                                                                <a:pt x="1720" y="1801"/>
                                                              </a:cubicBezTo>
                                                              <a:cubicBezTo>
                                                                <a:pt x="1676" y="1747"/>
                                                                <a:pt x="1738" y="1798"/>
                                                                <a:pt x="1647" y="1737"/>
                                                              </a:cubicBezTo>
                                                              <a:cubicBezTo>
                                                                <a:pt x="1638" y="1731"/>
                                                                <a:pt x="1620" y="1719"/>
                                                                <a:pt x="1620" y="1719"/>
                                                              </a:cubicBezTo>
                                                              <a:cubicBezTo>
                                                                <a:pt x="1598" y="1686"/>
                                                                <a:pt x="1576" y="1650"/>
                                                                <a:pt x="1538" y="1637"/>
                                                              </a:cubicBezTo>
                                                              <a:cubicBezTo>
                                                                <a:pt x="1524" y="1623"/>
                                                                <a:pt x="1506" y="1614"/>
                                                                <a:pt x="1492" y="1600"/>
                                                              </a:cubicBezTo>
                                                              <a:cubicBezTo>
                                                                <a:pt x="1484" y="1592"/>
                                                                <a:pt x="1482" y="1580"/>
                                                                <a:pt x="1474" y="1573"/>
                                                              </a:cubicBezTo>
                                                              <a:cubicBezTo>
                                                                <a:pt x="1434" y="1538"/>
                                                                <a:pt x="1430" y="1539"/>
                                                                <a:pt x="1391" y="1527"/>
                                                              </a:cubicBezTo>
                                                              <a:cubicBezTo>
                                                                <a:pt x="1380" y="1511"/>
                                                                <a:pt x="1364" y="1498"/>
                                                                <a:pt x="1355" y="1481"/>
                                                              </a:cubicBezTo>
                                                              <a:cubicBezTo>
                                                                <a:pt x="1346" y="1464"/>
                                                                <a:pt x="1336" y="1426"/>
                                                                <a:pt x="1336" y="1426"/>
                                                              </a:cubicBezTo>
                                                              <a:cubicBezTo>
                                                                <a:pt x="1339" y="1417"/>
                                                                <a:pt x="1350" y="1408"/>
                                                                <a:pt x="1346" y="1399"/>
                                                              </a:cubicBezTo>
                                                              <a:cubicBezTo>
                                                                <a:pt x="1342" y="1390"/>
                                                                <a:pt x="1327" y="1394"/>
                                                                <a:pt x="1318" y="1390"/>
                                                              </a:cubicBezTo>
                                                              <a:cubicBezTo>
                                                                <a:pt x="1308" y="1385"/>
                                                                <a:pt x="1299" y="1379"/>
                                                                <a:pt x="1291" y="1372"/>
                                                              </a:cubicBezTo>
                                                              <a:cubicBezTo>
                                                                <a:pt x="1262" y="1348"/>
                                                                <a:pt x="1219" y="1320"/>
                                                                <a:pt x="1199" y="1289"/>
                                                              </a:cubicBezTo>
                                                              <a:cubicBezTo>
                                                                <a:pt x="1193" y="1280"/>
                                                                <a:pt x="1189" y="1269"/>
                                                                <a:pt x="1181" y="1262"/>
                                                              </a:cubicBezTo>
                                                              <a:cubicBezTo>
                                                                <a:pt x="1174" y="1256"/>
                                                                <a:pt x="1163" y="1256"/>
                                                                <a:pt x="1154" y="1253"/>
                                                              </a:cubicBezTo>
                                                              <a:cubicBezTo>
                                                                <a:pt x="1131" y="1230"/>
                                                                <a:pt x="1109" y="1217"/>
                                                                <a:pt x="1090" y="1189"/>
                                                              </a:cubicBezTo>
                                                              <a:cubicBezTo>
                                                                <a:pt x="1093" y="1168"/>
                                                                <a:pt x="1092" y="1145"/>
                                                                <a:pt x="1099" y="1125"/>
                                                              </a:cubicBezTo>
                                                              <a:cubicBezTo>
                                                                <a:pt x="1102" y="1117"/>
                                                                <a:pt x="1113" y="1114"/>
                                                                <a:pt x="1117" y="1106"/>
                                                              </a:cubicBezTo>
                                                              <a:cubicBezTo>
                                                                <a:pt x="1138" y="1064"/>
                                                                <a:pt x="1131" y="1036"/>
                                                                <a:pt x="1163" y="1006"/>
                                                              </a:cubicBezTo>
                                                              <a:cubicBezTo>
                                                                <a:pt x="1166" y="994"/>
                                                                <a:pt x="1166" y="980"/>
                                                                <a:pt x="1172" y="969"/>
                                                              </a:cubicBezTo>
                                                              <a:cubicBezTo>
                                                                <a:pt x="1211" y="890"/>
                                                                <a:pt x="1227" y="896"/>
                                                                <a:pt x="1318" y="887"/>
                                                              </a:cubicBezTo>
                                                              <a:cubicBezTo>
                                                                <a:pt x="1334" y="838"/>
                                                                <a:pt x="1371" y="802"/>
                                                                <a:pt x="1400" y="759"/>
                                                              </a:cubicBezTo>
                                                              <a:cubicBezTo>
                                                                <a:pt x="1414" y="668"/>
                                                                <a:pt x="1405" y="711"/>
                                                                <a:pt x="1455" y="658"/>
                                                              </a:cubicBezTo>
                                                              <a:cubicBezTo>
                                                                <a:pt x="1458" y="649"/>
                                                                <a:pt x="1455" y="635"/>
                                                                <a:pt x="1464" y="631"/>
                                                              </a:cubicBezTo>
                                                              <a:cubicBezTo>
                                                                <a:pt x="1473" y="627"/>
                                                                <a:pt x="1482" y="638"/>
                                                                <a:pt x="1492" y="640"/>
                                                              </a:cubicBezTo>
                                                              <a:cubicBezTo>
                                                                <a:pt x="1519" y="644"/>
                                                                <a:pt x="1547" y="646"/>
                                                                <a:pt x="1574" y="649"/>
                                                              </a:cubicBezTo>
                                                              <a:cubicBezTo>
                                                                <a:pt x="1583" y="652"/>
                                                                <a:pt x="1592" y="658"/>
                                                                <a:pt x="1602" y="658"/>
                                                              </a:cubicBezTo>
                                                              <a:cubicBezTo>
                                                                <a:pt x="1620" y="658"/>
                                                                <a:pt x="1647" y="665"/>
                                                                <a:pt x="1656" y="649"/>
                                                              </a:cubicBezTo>
                                                              <a:cubicBezTo>
                                                                <a:pt x="1666" y="631"/>
                                                                <a:pt x="1631" y="584"/>
                                                                <a:pt x="1620" y="567"/>
                                                              </a:cubicBezTo>
                                                              <a:cubicBezTo>
                                                                <a:pt x="1629" y="564"/>
                                                                <a:pt x="1638" y="558"/>
                                                                <a:pt x="1647" y="558"/>
                                                              </a:cubicBezTo>
                                                              <a:cubicBezTo>
                                                                <a:pt x="1657" y="558"/>
                                                                <a:pt x="1665" y="568"/>
                                                                <a:pt x="1675" y="567"/>
                                                              </a:cubicBezTo>
                                                              <a:cubicBezTo>
                                                                <a:pt x="1694" y="565"/>
                                                                <a:pt x="1730" y="549"/>
                                                                <a:pt x="1730" y="549"/>
                                                              </a:cubicBezTo>
                                                              <a:cubicBezTo>
                                                                <a:pt x="1748" y="493"/>
                                                                <a:pt x="1799" y="509"/>
                                                                <a:pt x="1858" y="503"/>
                                                              </a:cubicBezTo>
                                                              <a:cubicBezTo>
                                                                <a:pt x="1845" y="491"/>
                                                                <a:pt x="1837" y="474"/>
                                                                <a:pt x="1821" y="466"/>
                                                              </a:cubicBezTo>
                                                              <a:cubicBezTo>
                                                                <a:pt x="1798" y="454"/>
                                                                <a:pt x="1771" y="451"/>
                                                                <a:pt x="1748" y="439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solidFill>
                                                          <a:srgbClr val="FFFF00">
                                                            <a:alpha val="0"/>
                                                          </a:srgbClr>
                                                        </a:solidFill>
                                                        <a:ln w="19050">
                                                          <a:solidFill>
                                                            <a:srgbClr val="FFFF66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  <p:sp>
                                                      <p:nvSpPr>
                                                        <p:cNvPr id="4147" name="Freeform 32"/>
                                                        <p:cNvSpPr>
                                                          <a:spLocks/>
                                                        </p:cNvSpPr>
                                                        <p:nvPr/>
                                                      </p:nvSpPr>
                                                      <p:spPr bwMode="auto">
                                                        <a:xfrm>
                                                          <a:off x="2276" y="585"/>
                                                          <a:ext cx="439" cy="398"/>
                                                        </a:xfrm>
                                                        <a:custGeom>
                                                          <a:avLst/>
                                                          <a:gdLst>
                                                            <a:gd name="T0" fmla="*/ 46 w 439"/>
                                                            <a:gd name="T1" fmla="*/ 0 h 398"/>
                                                            <a:gd name="T2" fmla="*/ 19 w 439"/>
                                                            <a:gd name="T3" fmla="*/ 73 h 398"/>
                                                            <a:gd name="T4" fmla="*/ 46 w 439"/>
                                                            <a:gd name="T5" fmla="*/ 146 h 398"/>
                                                            <a:gd name="T6" fmla="*/ 83 w 439"/>
                                                            <a:gd name="T7" fmla="*/ 210 h 398"/>
                                                            <a:gd name="T8" fmla="*/ 74 w 439"/>
                                                            <a:gd name="T9" fmla="*/ 265 h 398"/>
                                                            <a:gd name="T10" fmla="*/ 101 w 439"/>
                                                            <a:gd name="T11" fmla="*/ 274 h 398"/>
                                                            <a:gd name="T12" fmla="*/ 165 w 439"/>
                                                            <a:gd name="T13" fmla="*/ 293 h 398"/>
                                                            <a:gd name="T14" fmla="*/ 266 w 439"/>
                                                            <a:gd name="T15" fmla="*/ 375 h 398"/>
                                                            <a:gd name="T16" fmla="*/ 275 w 439"/>
                                                            <a:gd name="T17" fmla="*/ 384 h 398"/>
                                                            <a:gd name="T18" fmla="*/ 202 w 439"/>
                                                            <a:gd name="T19" fmla="*/ 338 h 398"/>
                                                            <a:gd name="T20" fmla="*/ 385 w 439"/>
                                                            <a:gd name="T21" fmla="*/ 238 h 398"/>
                                                            <a:gd name="T22" fmla="*/ 439 w 439"/>
                                                            <a:gd name="T23" fmla="*/ 174 h 398"/>
                                                            <a:gd name="T24" fmla="*/ 0 60000 65536"/>
                                                            <a:gd name="T25" fmla="*/ 0 60000 65536"/>
                                                            <a:gd name="T26" fmla="*/ 0 60000 65536"/>
                                                            <a:gd name="T27" fmla="*/ 0 60000 65536"/>
                                                            <a:gd name="T28" fmla="*/ 0 60000 65536"/>
                                                            <a:gd name="T29" fmla="*/ 0 60000 65536"/>
                                                            <a:gd name="T30" fmla="*/ 0 60000 65536"/>
                                                            <a:gd name="T31" fmla="*/ 0 60000 65536"/>
                                                            <a:gd name="T32" fmla="*/ 0 60000 65536"/>
                                                            <a:gd name="T33" fmla="*/ 0 60000 65536"/>
                                                            <a:gd name="T34" fmla="*/ 0 60000 65536"/>
                                                            <a:gd name="T35" fmla="*/ 0 60000 65536"/>
                                                            <a:gd name="T36" fmla="*/ 0 w 439"/>
                                                            <a:gd name="T37" fmla="*/ 0 h 398"/>
                                                            <a:gd name="T38" fmla="*/ 439 w 439"/>
                                                            <a:gd name="T39" fmla="*/ 398 h 398"/>
                                                          </a:gdLst>
                                                          <a:ahLst/>
                                                          <a:cxnLst>
                                                            <a:cxn ang="T24">
                                                              <a:pos x="T0" y="T1"/>
                                                            </a:cxn>
                                                            <a:cxn ang="T25">
                                                              <a:pos x="T2" y="T3"/>
                                                            </a:cxn>
                                                            <a:cxn ang="T26">
                                                              <a:pos x="T4" y="T5"/>
                                                            </a:cxn>
                                                            <a:cxn ang="T27">
                                                              <a:pos x="T6" y="T7"/>
                                                            </a:cxn>
                                                            <a:cxn ang="T28">
                                                              <a:pos x="T8" y="T9"/>
                                                            </a:cxn>
                                                            <a:cxn ang="T29">
                                                              <a:pos x="T10" y="T11"/>
                                                            </a:cxn>
                                                            <a:cxn ang="T30">
                                                              <a:pos x="T12" y="T13"/>
                                                            </a:cxn>
                                                            <a:cxn ang="T31">
                                                              <a:pos x="T14" y="T15"/>
                                                            </a:cxn>
                                                            <a:cxn ang="T32">
                                                              <a:pos x="T16" y="T17"/>
                                                            </a:cxn>
                                                            <a:cxn ang="T33">
                                                              <a:pos x="T18" y="T19"/>
                                                            </a:cxn>
                                                            <a:cxn ang="T34">
                                                              <a:pos x="T20" y="T21"/>
                                                            </a:cxn>
                                                            <a:cxn ang="T35">
                                                              <a:pos x="T22" y="T23"/>
                                                            </a:cxn>
                                                          </a:cxnLst>
                                                          <a:rect l="T36" t="T37" r="T38" b="T39"/>
                                                          <a:pathLst>
                                                            <a:path w="439" h="398">
                                                              <a:moveTo>
                                                                <a:pt x="46" y="0"/>
                                                              </a:moveTo>
                                                              <a:cubicBezTo>
                                                                <a:pt x="60" y="42"/>
                                                                <a:pt x="65" y="58"/>
                                                                <a:pt x="19" y="73"/>
                                                              </a:cubicBezTo>
                                                              <a:cubicBezTo>
                                                                <a:pt x="5" y="115"/>
                                                                <a:pt x="0" y="131"/>
                                                                <a:pt x="46" y="146"/>
                                                              </a:cubicBezTo>
                                                              <a:cubicBezTo>
                                                                <a:pt x="30" y="196"/>
                                                                <a:pt x="32" y="198"/>
                                                                <a:pt x="83" y="210"/>
                                                              </a:cubicBezTo>
                                                              <a:cubicBezTo>
                                                                <a:pt x="80" y="228"/>
                                                                <a:pt x="69" y="247"/>
                                                                <a:pt x="74" y="265"/>
                                                              </a:cubicBezTo>
                                                              <a:cubicBezTo>
                                                                <a:pt x="77" y="274"/>
                                                                <a:pt x="92" y="271"/>
                                                                <a:pt x="101" y="274"/>
                                                              </a:cubicBezTo>
                                                              <a:cubicBezTo>
                                                                <a:pt x="181" y="298"/>
                                                                <a:pt x="101" y="272"/>
                                                                <a:pt x="165" y="293"/>
                                                              </a:cubicBezTo>
                                                              <a:cubicBezTo>
                                                                <a:pt x="190" y="371"/>
                                                                <a:pt x="176" y="362"/>
                                                                <a:pt x="266" y="375"/>
                                                              </a:cubicBezTo>
                                                              <a:cubicBezTo>
                                                                <a:pt x="336" y="398"/>
                                                                <a:pt x="340" y="397"/>
                                                                <a:pt x="275" y="384"/>
                                                              </a:cubicBezTo>
                                                              <a:cubicBezTo>
                                                                <a:pt x="248" y="367"/>
                                                                <a:pt x="224" y="361"/>
                                                                <a:pt x="202" y="338"/>
                                                              </a:cubicBezTo>
                                                              <a:cubicBezTo>
                                                                <a:pt x="158" y="205"/>
                                                                <a:pt x="290" y="243"/>
                                                                <a:pt x="385" y="238"/>
                                                              </a:cubicBezTo>
                                                              <a:cubicBezTo>
                                                                <a:pt x="421" y="214"/>
                                                                <a:pt x="411" y="202"/>
                                                                <a:pt x="439" y="174"/>
                                                              </a:cubicBezTo>
                                                            </a:path>
                                                          </a:pathLst>
                                                        </a:custGeom>
                                                        <a:noFill/>
                                                        <a:ln w="9525">
                                                          <a:solidFill>
                                                            <a:srgbClr val="008000"/>
                                                          </a:solidFill>
                                                          <a:round/>
                                                          <a:headEnd/>
                                                          <a:tailEnd/>
                                                        </a:ln>
                                                        <a:extLst>
                                                          <a:ext uri="{909E8E84-426E-40DD-AFC4-6F175D3DCCD1}">
                                                            <a14:hiddenFill xmlns:a14="http://schemas.microsoft.com/office/drawing/2010/main">
                                                              <a:solidFill>
                                                                <a:srgbClr val="FFFFFF"/>
                                                              </a:solidFill>
                                                            </a14:hiddenFill>
                                                          </a:ext>
                                                        </a:extLst>
                                                      </p:spPr>
                                                      <p:txBody>
                                                        <a:bodyPr/>
                                                        <a:lstStyle/>
                                                        <a:p>
                                                          <a:endParaRPr lang="en-US"/>
                                                        </a:p>
                                                      </p:txBody>
                                                    </p:sp>
                                                  </p:grpSp>
                                                  <p:sp>
                                                    <p:nvSpPr>
                                                      <p:cNvPr id="4145" name="Freeform 33"/>
                                                      <p:cNvSpPr>
                                                        <a:spLocks/>
                                                      </p:cNvSpPr>
                                                      <p:nvPr/>
                                                    </p:nvSpPr>
                                                    <p:spPr bwMode="auto">
                                                      <a:xfrm>
                                                        <a:off x="1234" y="466"/>
                                                        <a:ext cx="959" cy="527"/>
                                                      </a:xfrm>
                                                      <a:custGeom>
                                                        <a:avLst/>
                                                        <a:gdLst>
                                                          <a:gd name="T0" fmla="*/ 430 w 959"/>
                                                          <a:gd name="T1" fmla="*/ 0 h 527"/>
                                                          <a:gd name="T2" fmla="*/ 476 w 959"/>
                                                          <a:gd name="T3" fmla="*/ 28 h 527"/>
                                                          <a:gd name="T4" fmla="*/ 485 w 959"/>
                                                          <a:gd name="T5" fmla="*/ 64 h 527"/>
                                                          <a:gd name="T6" fmla="*/ 540 w 959"/>
                                                          <a:gd name="T7" fmla="*/ 73 h 527"/>
                                                          <a:gd name="T8" fmla="*/ 604 w 959"/>
                                                          <a:gd name="T9" fmla="*/ 128 h 527"/>
                                                          <a:gd name="T10" fmla="*/ 640 w 959"/>
                                                          <a:gd name="T11" fmla="*/ 174 h 527"/>
                                                          <a:gd name="T12" fmla="*/ 695 w 959"/>
                                                          <a:gd name="T13" fmla="*/ 192 h 527"/>
                                                          <a:gd name="T14" fmla="*/ 704 w 959"/>
                                                          <a:gd name="T15" fmla="*/ 220 h 527"/>
                                                          <a:gd name="T16" fmla="*/ 759 w 959"/>
                                                          <a:gd name="T17" fmla="*/ 238 h 527"/>
                                                          <a:gd name="T18" fmla="*/ 796 w 959"/>
                                                          <a:gd name="T19" fmla="*/ 284 h 527"/>
                                                          <a:gd name="T20" fmla="*/ 851 w 959"/>
                                                          <a:gd name="T21" fmla="*/ 311 h 527"/>
                                                          <a:gd name="T22" fmla="*/ 905 w 959"/>
                                                          <a:gd name="T23" fmla="*/ 348 h 527"/>
                                                          <a:gd name="T24" fmla="*/ 915 w 959"/>
                                                          <a:gd name="T25" fmla="*/ 375 h 527"/>
                                                          <a:gd name="T26" fmla="*/ 924 w 959"/>
                                                          <a:gd name="T27" fmla="*/ 403 h 527"/>
                                                          <a:gd name="T28" fmla="*/ 905 w 959"/>
                                                          <a:gd name="T29" fmla="*/ 512 h 527"/>
                                                          <a:gd name="T30" fmla="*/ 841 w 959"/>
                                                          <a:gd name="T31" fmla="*/ 503 h 527"/>
                                                          <a:gd name="T32" fmla="*/ 686 w 959"/>
                                                          <a:gd name="T33" fmla="*/ 430 h 527"/>
                                                          <a:gd name="T34" fmla="*/ 585 w 959"/>
                                                          <a:gd name="T35" fmla="*/ 375 h 527"/>
                                                          <a:gd name="T36" fmla="*/ 540 w 959"/>
                                                          <a:gd name="T37" fmla="*/ 339 h 527"/>
                                                          <a:gd name="T38" fmla="*/ 457 w 959"/>
                                                          <a:gd name="T39" fmla="*/ 293 h 527"/>
                                                          <a:gd name="T40" fmla="*/ 393 w 959"/>
                                                          <a:gd name="T41" fmla="*/ 238 h 527"/>
                                                          <a:gd name="T42" fmla="*/ 348 w 959"/>
                                                          <a:gd name="T43" fmla="*/ 174 h 527"/>
                                                          <a:gd name="T44" fmla="*/ 256 w 959"/>
                                                          <a:gd name="T45" fmla="*/ 174 h 527"/>
                                                          <a:gd name="T46" fmla="*/ 192 w 959"/>
                                                          <a:gd name="T47" fmla="*/ 119 h 527"/>
                                                          <a:gd name="T48" fmla="*/ 137 w 959"/>
                                                          <a:gd name="T49" fmla="*/ 101 h 527"/>
                                                          <a:gd name="T50" fmla="*/ 0 w 959"/>
                                                          <a:gd name="T51" fmla="*/ 37 h 527"/>
                                                          <a:gd name="T52" fmla="*/ 0 60000 65536"/>
                                                          <a:gd name="T53" fmla="*/ 0 60000 65536"/>
                                                          <a:gd name="T54" fmla="*/ 0 60000 65536"/>
                                                          <a:gd name="T55" fmla="*/ 0 60000 65536"/>
                                                          <a:gd name="T56" fmla="*/ 0 60000 65536"/>
                                                          <a:gd name="T57" fmla="*/ 0 60000 65536"/>
                                                          <a:gd name="T58" fmla="*/ 0 60000 65536"/>
                                                          <a:gd name="T59" fmla="*/ 0 60000 65536"/>
                                                          <a:gd name="T60" fmla="*/ 0 60000 65536"/>
                                                          <a:gd name="T61" fmla="*/ 0 60000 65536"/>
                                                          <a:gd name="T62" fmla="*/ 0 60000 65536"/>
                                                          <a:gd name="T63" fmla="*/ 0 60000 65536"/>
                                                          <a:gd name="T64" fmla="*/ 0 60000 65536"/>
                                                          <a:gd name="T65" fmla="*/ 0 60000 65536"/>
                                                          <a:gd name="T66" fmla="*/ 0 60000 65536"/>
                                                          <a:gd name="T67" fmla="*/ 0 60000 65536"/>
                                                          <a:gd name="T68" fmla="*/ 0 60000 65536"/>
                                                          <a:gd name="T69" fmla="*/ 0 60000 65536"/>
                                                          <a:gd name="T70" fmla="*/ 0 60000 65536"/>
                                                          <a:gd name="T71" fmla="*/ 0 60000 65536"/>
                                                          <a:gd name="T72" fmla="*/ 0 60000 65536"/>
                                                          <a:gd name="T73" fmla="*/ 0 60000 65536"/>
                                                          <a:gd name="T74" fmla="*/ 0 60000 65536"/>
                                                          <a:gd name="T75" fmla="*/ 0 60000 65536"/>
                                                          <a:gd name="T76" fmla="*/ 0 60000 65536"/>
                                                          <a:gd name="T77" fmla="*/ 0 60000 65536"/>
                                                          <a:gd name="T78" fmla="*/ 0 w 959"/>
                                                          <a:gd name="T79" fmla="*/ 0 h 527"/>
                                                          <a:gd name="T80" fmla="*/ 959 w 959"/>
                                                          <a:gd name="T81" fmla="*/ 527 h 527"/>
                                                        </a:gdLst>
                                                        <a:ahLst/>
                                                        <a:cxnLst>
                                                          <a:cxn ang="T52">
                                                            <a:pos x="T0" y="T1"/>
                                                          </a:cxn>
                                                          <a:cxn ang="T53">
                                                            <a:pos x="T2" y="T3"/>
                                                          </a:cxn>
                                                          <a:cxn ang="T54">
                                                            <a:pos x="T4" y="T5"/>
                                                          </a:cxn>
                                                          <a:cxn ang="T55">
                                                            <a:pos x="T6" y="T7"/>
                                                          </a:cxn>
                                                          <a:cxn ang="T56">
                                                            <a:pos x="T8" y="T9"/>
                                                          </a:cxn>
                                                          <a:cxn ang="T57">
                                                            <a:pos x="T10" y="T11"/>
                                                          </a:cxn>
                                                          <a:cxn ang="T58">
                                                            <a:pos x="T12" y="T13"/>
                                                          </a:cxn>
                                                          <a:cxn ang="T59">
                                                            <a:pos x="T14" y="T15"/>
                                                          </a:cxn>
                                                          <a:cxn ang="T60">
                                                            <a:pos x="T16" y="T17"/>
                                                          </a:cxn>
                                                          <a:cxn ang="T61">
                                                            <a:pos x="T18" y="T19"/>
                                                          </a:cxn>
                                                          <a:cxn ang="T62">
                                                            <a:pos x="T20" y="T21"/>
                                                          </a:cxn>
                                                          <a:cxn ang="T63">
                                                            <a:pos x="T22" y="T23"/>
                                                          </a:cxn>
                                                          <a:cxn ang="T64">
                                                            <a:pos x="T24" y="T25"/>
                                                          </a:cxn>
                                                          <a:cxn ang="T65">
                                                            <a:pos x="T26" y="T27"/>
                                                          </a:cxn>
                                                          <a:cxn ang="T66">
                                                            <a:pos x="T28" y="T29"/>
                                                          </a:cxn>
                                                          <a:cxn ang="T67">
                                                            <a:pos x="T30" y="T31"/>
                                                          </a:cxn>
                                                          <a:cxn ang="T68">
                                                            <a:pos x="T32" y="T33"/>
                                                          </a:cxn>
                                                          <a:cxn ang="T69">
                                                            <a:pos x="T34" y="T35"/>
                                                          </a:cxn>
                                                          <a:cxn ang="T70">
                                                            <a:pos x="T36" y="T37"/>
                                                          </a:cxn>
                                                          <a:cxn ang="T71">
                                                            <a:pos x="T38" y="T39"/>
                                                          </a:cxn>
                                                          <a:cxn ang="T72">
                                                            <a:pos x="T40" y="T41"/>
                                                          </a:cxn>
                                                          <a:cxn ang="T73">
                                                            <a:pos x="T42" y="T43"/>
                                                          </a:cxn>
                                                          <a:cxn ang="T74">
                                                            <a:pos x="T44" y="T45"/>
                                                          </a:cxn>
                                                          <a:cxn ang="T75">
                                                            <a:pos x="T46" y="T47"/>
                                                          </a:cxn>
                                                          <a:cxn ang="T76">
                                                            <a:pos x="T48" y="T49"/>
                                                          </a:cxn>
                                                          <a:cxn ang="T77">
                                                            <a:pos x="T50" y="T51"/>
                                                          </a:cxn>
                                                        </a:cxnLst>
                                                        <a:rect l="T78" t="T79" r="T80" b="T81"/>
                                                        <a:pathLst>
                                                          <a:path w="959" h="527">
                                                            <a:moveTo>
                                                              <a:pt x="430" y="0"/>
                                                            </a:moveTo>
                                                            <a:cubicBezTo>
                                                              <a:pt x="449" y="6"/>
                                                              <a:pt x="465" y="7"/>
                                                              <a:pt x="476" y="28"/>
                                                            </a:cubicBezTo>
                                                            <a:cubicBezTo>
                                                              <a:pt x="482" y="39"/>
                                                              <a:pt x="475" y="57"/>
                                                              <a:pt x="485" y="64"/>
                                                            </a:cubicBezTo>
                                                            <a:cubicBezTo>
                                                              <a:pt x="500" y="75"/>
                                                              <a:pt x="522" y="70"/>
                                                              <a:pt x="540" y="73"/>
                                                            </a:cubicBezTo>
                                                            <a:cubicBezTo>
                                                              <a:pt x="567" y="101"/>
                                                              <a:pt x="565" y="115"/>
                                                              <a:pt x="604" y="128"/>
                                                            </a:cubicBezTo>
                                                            <a:cubicBezTo>
                                                              <a:pt x="617" y="142"/>
                                                              <a:pt x="623" y="164"/>
                                                              <a:pt x="640" y="174"/>
                                                            </a:cubicBezTo>
                                                            <a:cubicBezTo>
                                                              <a:pt x="656" y="184"/>
                                                              <a:pt x="695" y="192"/>
                                                              <a:pt x="695" y="192"/>
                                                            </a:cubicBezTo>
                                                            <a:cubicBezTo>
                                                              <a:pt x="698" y="201"/>
                                                              <a:pt x="696" y="214"/>
                                                              <a:pt x="704" y="220"/>
                                                            </a:cubicBezTo>
                                                            <a:cubicBezTo>
                                                              <a:pt x="720" y="231"/>
                                                              <a:pt x="759" y="238"/>
                                                              <a:pt x="759" y="238"/>
                                                            </a:cubicBezTo>
                                                            <a:cubicBezTo>
                                                              <a:pt x="768" y="251"/>
                                                              <a:pt x="781" y="275"/>
                                                              <a:pt x="796" y="284"/>
                                                            </a:cubicBezTo>
                                                            <a:cubicBezTo>
                                                              <a:pt x="853" y="319"/>
                                                              <a:pt x="793" y="262"/>
                                                              <a:pt x="851" y="311"/>
                                                            </a:cubicBezTo>
                                                            <a:cubicBezTo>
                                                              <a:pt x="898" y="350"/>
                                                              <a:pt x="856" y="332"/>
                                                              <a:pt x="905" y="348"/>
                                                            </a:cubicBezTo>
                                                            <a:cubicBezTo>
                                                              <a:pt x="908" y="357"/>
                                                              <a:pt x="908" y="368"/>
                                                              <a:pt x="915" y="375"/>
                                                            </a:cubicBezTo>
                                                            <a:cubicBezTo>
                                                              <a:pt x="939" y="399"/>
                                                              <a:pt x="959" y="366"/>
                                                              <a:pt x="924" y="403"/>
                                                            </a:cubicBezTo>
                                                            <a:cubicBezTo>
                                                              <a:pt x="912" y="438"/>
                                                              <a:pt x="931" y="486"/>
                                                              <a:pt x="905" y="512"/>
                                                            </a:cubicBezTo>
                                                            <a:cubicBezTo>
                                                              <a:pt x="890" y="527"/>
                                                              <a:pt x="862" y="506"/>
                                                              <a:pt x="841" y="503"/>
                                                            </a:cubicBezTo>
                                                            <a:cubicBezTo>
                                                              <a:pt x="796" y="436"/>
                                                              <a:pt x="773" y="439"/>
                                                              <a:pt x="686" y="430"/>
                                                            </a:cubicBezTo>
                                                            <a:cubicBezTo>
                                                              <a:pt x="648" y="417"/>
                                                              <a:pt x="625" y="388"/>
                                                              <a:pt x="585" y="375"/>
                                                            </a:cubicBezTo>
                                                            <a:cubicBezTo>
                                                              <a:pt x="549" y="320"/>
                                                              <a:pt x="589" y="369"/>
                                                              <a:pt x="540" y="339"/>
                                                            </a:cubicBezTo>
                                                            <a:cubicBezTo>
                                                              <a:pt x="503" y="316"/>
                                                              <a:pt x="506" y="305"/>
                                                              <a:pt x="457" y="293"/>
                                                            </a:cubicBezTo>
                                                            <a:cubicBezTo>
                                                              <a:pt x="433" y="256"/>
                                                              <a:pt x="423" y="266"/>
                                                              <a:pt x="393" y="238"/>
                                                            </a:cubicBezTo>
                                                            <a:cubicBezTo>
                                                              <a:pt x="372" y="174"/>
                                                              <a:pt x="393" y="189"/>
                                                              <a:pt x="348" y="174"/>
                                                            </a:cubicBezTo>
                                                            <a:cubicBezTo>
                                                              <a:pt x="314" y="142"/>
                                                              <a:pt x="296" y="161"/>
                                                              <a:pt x="256" y="174"/>
                                                            </a:cubicBezTo>
                                                            <a:cubicBezTo>
                                                              <a:pt x="208" y="158"/>
                                                              <a:pt x="226" y="135"/>
                                                              <a:pt x="192" y="119"/>
                                                            </a:cubicBezTo>
                                                            <a:cubicBezTo>
                                                              <a:pt x="175" y="111"/>
                                                              <a:pt x="137" y="101"/>
                                                              <a:pt x="137" y="101"/>
                                                            </a:cubicBezTo>
                                                            <a:cubicBezTo>
                                                              <a:pt x="104" y="50"/>
                                                              <a:pt x="58" y="37"/>
                                                              <a:pt x="0" y="37"/>
                                                            </a:cubicBezTo>
                                                          </a:path>
                                                        </a:pathLst>
                                                      </a:custGeom>
                                                      <a:noFill/>
                                                      <a:ln w="9525">
                                                        <a:solidFill>
                                                          <a:srgbClr val="008000"/>
                                                        </a:solidFill>
                                                        <a:round/>
                                                        <a:headEnd/>
                                                        <a:tailEnd/>
                                                      </a:ln>
                                                      <a:extLst>
                                                        <a:ext uri="{909E8E84-426E-40DD-AFC4-6F175D3DCCD1}">
                                                          <a14:hiddenFill xmlns:a14="http://schemas.microsoft.com/office/drawing/2010/main">
                                                            <a:solidFill>
                                                              <a:srgbClr val="FFFFFF"/>
                                                            </a:solidFill>
                                                          </a14:hiddenFill>
                                                        </a:ext>
                                                      </a:extLst>
                                                    </p:spPr>
                                                    <p:txBody>
                                                      <a:bodyPr/>
                                                      <a:lstStyle/>
                                                      <a:p>
                                                        <a:endParaRPr lang="en-US"/>
                                                      </a:p>
                                                    </p:txBody>
                                                  </p:sp>
                                                </p:grpSp>
                                                <p:sp>
                                                  <p:nvSpPr>
                                                    <p:cNvPr id="4143" name="Freeform 34"/>
                                                    <p:cNvSpPr>
                                                      <a:spLocks/>
                                                    </p:cNvSpPr>
                                                    <p:nvPr/>
                                                  </p:nvSpPr>
                                                  <p:spPr bwMode="auto">
                                                    <a:xfrm>
                                                      <a:off x="1920" y="1023"/>
                                                      <a:ext cx="430" cy="202"/>
                                                    </a:xfrm>
                                                    <a:custGeom>
                                                      <a:avLst/>
                                                      <a:gdLst>
                                                        <a:gd name="T0" fmla="*/ 0 w 430"/>
                                                        <a:gd name="T1" fmla="*/ 1 h 202"/>
                                                        <a:gd name="T2" fmla="*/ 55 w 430"/>
                                                        <a:gd name="T3" fmla="*/ 10 h 202"/>
                                                        <a:gd name="T4" fmla="*/ 82 w 430"/>
                                                        <a:gd name="T5" fmla="*/ 1 h 202"/>
                                                        <a:gd name="T6" fmla="*/ 137 w 430"/>
                                                        <a:gd name="T7" fmla="*/ 19 h 202"/>
                                                        <a:gd name="T8" fmla="*/ 165 w 430"/>
                                                        <a:gd name="T9" fmla="*/ 28 h 202"/>
                                                        <a:gd name="T10" fmla="*/ 247 w 430"/>
                                                        <a:gd name="T11" fmla="*/ 65 h 202"/>
                                                        <a:gd name="T12" fmla="*/ 320 w 430"/>
                                                        <a:gd name="T13" fmla="*/ 120 h 202"/>
                                                        <a:gd name="T14" fmla="*/ 338 w 430"/>
                                                        <a:gd name="T15" fmla="*/ 147 h 202"/>
                                                        <a:gd name="T16" fmla="*/ 347 w 430"/>
                                                        <a:gd name="T17" fmla="*/ 175 h 202"/>
                                                        <a:gd name="T18" fmla="*/ 402 w 430"/>
                                                        <a:gd name="T19" fmla="*/ 193 h 202"/>
                                                        <a:gd name="T20" fmla="*/ 430 w 430"/>
                                                        <a:gd name="T21" fmla="*/ 202 h 202"/>
                                                        <a:gd name="T22" fmla="*/ 402 w 430"/>
                                                        <a:gd name="T23" fmla="*/ 193 h 202"/>
                                                        <a:gd name="T24" fmla="*/ 347 w 430"/>
                                                        <a:gd name="T25" fmla="*/ 184 h 202"/>
                                                        <a:gd name="T26" fmla="*/ 338 w 430"/>
                                                        <a:gd name="T27" fmla="*/ 156 h 202"/>
                                                        <a:gd name="T28" fmla="*/ 274 w 430"/>
                                                        <a:gd name="T29" fmla="*/ 184 h 202"/>
                                                        <a:gd name="T30" fmla="*/ 192 w 430"/>
                                                        <a:gd name="T31" fmla="*/ 156 h 202"/>
                                                        <a:gd name="T32" fmla="*/ 110 w 430"/>
                                                        <a:gd name="T33" fmla="*/ 184 h 202"/>
                                                        <a:gd name="T34" fmla="*/ 0 60000 65536"/>
                                                        <a:gd name="T35" fmla="*/ 0 60000 65536"/>
                                                        <a:gd name="T36" fmla="*/ 0 60000 65536"/>
                                                        <a:gd name="T37" fmla="*/ 0 60000 65536"/>
                                                        <a:gd name="T38" fmla="*/ 0 60000 65536"/>
                                                        <a:gd name="T39" fmla="*/ 0 60000 65536"/>
                                                        <a:gd name="T40" fmla="*/ 0 60000 65536"/>
                                                        <a:gd name="T41" fmla="*/ 0 60000 65536"/>
                                                        <a:gd name="T42" fmla="*/ 0 60000 65536"/>
                                                        <a:gd name="T43" fmla="*/ 0 60000 65536"/>
                                                        <a:gd name="T44" fmla="*/ 0 60000 65536"/>
                                                        <a:gd name="T45" fmla="*/ 0 60000 65536"/>
                                                        <a:gd name="T46" fmla="*/ 0 60000 65536"/>
                                                        <a:gd name="T47" fmla="*/ 0 60000 65536"/>
                                                        <a:gd name="T48" fmla="*/ 0 60000 65536"/>
                                                        <a:gd name="T49" fmla="*/ 0 60000 65536"/>
                                                        <a:gd name="T50" fmla="*/ 0 60000 65536"/>
                                                        <a:gd name="T51" fmla="*/ 0 w 430"/>
                                                        <a:gd name="T52" fmla="*/ 0 h 202"/>
                                                        <a:gd name="T53" fmla="*/ 430 w 430"/>
                                                        <a:gd name="T54" fmla="*/ 202 h 202"/>
                                                      </a:gdLst>
                                                      <a:ahLst/>
                                                      <a:cxnLst>
                                                        <a:cxn ang="T34">
                                                          <a:pos x="T0" y="T1"/>
                                                        </a:cxn>
                                                        <a:cxn ang="T35">
                                                          <a:pos x="T2" y="T3"/>
                                                        </a:cxn>
                                                        <a:cxn ang="T36">
                                                          <a:pos x="T4" y="T5"/>
                                                        </a:cxn>
                                                        <a:cxn ang="T37">
                                                          <a:pos x="T6" y="T7"/>
                                                        </a:cxn>
                                                        <a:cxn ang="T38">
                                                          <a:pos x="T8" y="T9"/>
                                                        </a:cxn>
                                                        <a:cxn ang="T39">
                                                          <a:pos x="T10" y="T11"/>
                                                        </a:cxn>
                                                        <a:cxn ang="T40">
                                                          <a:pos x="T12" y="T13"/>
                                                        </a:cxn>
                                                        <a:cxn ang="T41">
                                                          <a:pos x="T14" y="T15"/>
                                                        </a:cxn>
                                                        <a:cxn ang="T42">
                                                          <a:pos x="T16" y="T17"/>
                                                        </a:cxn>
                                                        <a:cxn ang="T43">
                                                          <a:pos x="T18" y="T19"/>
                                                        </a:cxn>
                                                        <a:cxn ang="T44">
                                                          <a:pos x="T20" y="T21"/>
                                                        </a:cxn>
                                                        <a:cxn ang="T45">
                                                          <a:pos x="T22" y="T23"/>
                                                        </a:cxn>
                                                        <a:cxn ang="T46">
                                                          <a:pos x="T24" y="T25"/>
                                                        </a:cxn>
                                                        <a:cxn ang="T47">
                                                          <a:pos x="T26" y="T27"/>
                                                        </a:cxn>
                                                        <a:cxn ang="T48">
                                                          <a:pos x="T28" y="T29"/>
                                                        </a:cxn>
                                                        <a:cxn ang="T49">
                                                          <a:pos x="T30" y="T31"/>
                                                        </a:cxn>
                                                        <a:cxn ang="T50">
                                                          <a:pos x="T32" y="T33"/>
                                                        </a:cxn>
                                                      </a:cxnLst>
                                                      <a:rect l="T51" t="T52" r="T53" b="T54"/>
                                                      <a:pathLst>
                                                        <a:path w="430" h="202">
                                                          <a:moveTo>
                                                            <a:pt x="0" y="1"/>
                                                          </a:moveTo>
                                                          <a:cubicBezTo>
                                                            <a:pt x="18" y="4"/>
                                                            <a:pt x="36" y="10"/>
                                                            <a:pt x="55" y="10"/>
                                                          </a:cubicBezTo>
                                                          <a:cubicBezTo>
                                                            <a:pt x="64" y="10"/>
                                                            <a:pt x="73" y="0"/>
                                                            <a:pt x="82" y="1"/>
                                                          </a:cubicBezTo>
                                                          <a:cubicBezTo>
                                                            <a:pt x="101" y="3"/>
                                                            <a:pt x="119" y="13"/>
                                                            <a:pt x="137" y="19"/>
                                                          </a:cubicBezTo>
                                                          <a:cubicBezTo>
                                                            <a:pt x="146" y="22"/>
                                                            <a:pt x="165" y="28"/>
                                                            <a:pt x="165" y="28"/>
                                                          </a:cubicBezTo>
                                                          <a:cubicBezTo>
                                                            <a:pt x="190" y="54"/>
                                                            <a:pt x="212" y="56"/>
                                                            <a:pt x="247" y="65"/>
                                                          </a:cubicBezTo>
                                                          <a:cubicBezTo>
                                                            <a:pt x="273" y="82"/>
                                                            <a:pt x="294" y="103"/>
                                                            <a:pt x="320" y="120"/>
                                                          </a:cubicBezTo>
                                                          <a:cubicBezTo>
                                                            <a:pt x="326" y="129"/>
                                                            <a:pt x="333" y="137"/>
                                                            <a:pt x="338" y="147"/>
                                                          </a:cubicBezTo>
                                                          <a:cubicBezTo>
                                                            <a:pt x="342" y="156"/>
                                                            <a:pt x="339" y="169"/>
                                                            <a:pt x="347" y="175"/>
                                                          </a:cubicBezTo>
                                                          <a:cubicBezTo>
                                                            <a:pt x="363" y="186"/>
                                                            <a:pt x="384" y="187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411" y="196"/>
                                                            <a:pt x="430" y="202"/>
                                                            <a:pt x="430" y="202"/>
                                                          </a:cubicBezTo>
                                                          <a:cubicBezTo>
                                                            <a:pt x="430" y="202"/>
                                                            <a:pt x="411" y="196"/>
                                                            <a:pt x="402" y="193"/>
                                                          </a:cubicBezTo>
                                                          <a:cubicBezTo>
                                                            <a:pt x="384" y="187"/>
                                                            <a:pt x="365" y="187"/>
                                                            <a:pt x="347" y="184"/>
                                                          </a:cubicBezTo>
                                                          <a:cubicBezTo>
                                                            <a:pt x="344" y="175"/>
                                                            <a:pt x="347" y="159"/>
                                                            <a:pt x="338" y="156"/>
                                                          </a:cubicBezTo>
                                                          <a:cubicBezTo>
                                                            <a:pt x="308" y="146"/>
                                                            <a:pt x="291" y="168"/>
                                                            <a:pt x="274" y="184"/>
                                                          </a:cubicBezTo>
                                                          <a:cubicBezTo>
                                                            <a:pt x="210" y="163"/>
                                                            <a:pt x="237" y="173"/>
                                                            <a:pt x="192" y="156"/>
                                                          </a:cubicBezTo>
                                                          <a:cubicBezTo>
                                                            <a:pt x="165" y="184"/>
                                                            <a:pt x="148" y="184"/>
                                                            <a:pt x="110" y="184"/>
                                                          </a:cubicBezTo>
                                                        </a:path>
                                                      </a:pathLst>
                                                    </a:custGeom>
                                                    <a:noFill/>
                                                    <a:ln w="9525">
                                                      <a:solidFill>
                                                        <a:srgbClr val="008000"/>
                                                      </a:solidFill>
                                                      <a:round/>
                                                      <a:headEnd/>
                                                      <a:tailEnd/>
                                                    </a:ln>
                                                    <a:extLst>
                                                      <a:ext uri="{909E8E84-426E-40DD-AFC4-6F175D3DCCD1}">
                                                        <a14:hiddenFill xmlns:a14="http://schemas.microsoft.com/office/drawing/2010/main">
                                                          <a:solidFill>
                                                            <a:srgbClr val="FFFFFF"/>
                                                          </a:solidFill>
                                                        </a14:hiddenFill>
                                                      </a:ext>
                                                    </a:extLst>
                                                  </p:spPr>
                                                  <p:txBody>
                                                    <a:bodyPr/>
                                                    <a:lstStyle/>
                                                    <a:p>
                                                      <a:endParaRPr lang="en-US"/>
                                                    </a:p>
                                                  </p:txBody>
                                                </p:sp>
                                              </p:grpSp>
                                              <p:sp>
                                                <p:nvSpPr>
                                                  <p:cNvPr id="4141" name="Freeform 35"/>
                                                  <p:cNvSpPr>
                                                    <a:spLocks/>
                                                  </p:cNvSpPr>
                                                  <p:nvPr/>
                                                </p:nvSpPr>
                                                <p:spPr bwMode="auto">
                                                  <a:xfrm>
                                                    <a:off x="1810" y="1243"/>
                                                    <a:ext cx="512" cy="293"/>
                                                  </a:xfrm>
                                                  <a:custGeom>
                                                    <a:avLst/>
                                                    <a:gdLst>
                                                      <a:gd name="T0" fmla="*/ 0 w 512"/>
                                                      <a:gd name="T1" fmla="*/ 0 h 293"/>
                                                      <a:gd name="T2" fmla="*/ 28 w 512"/>
                                                      <a:gd name="T3" fmla="*/ 10 h 293"/>
                                                      <a:gd name="T4" fmla="*/ 37 w 512"/>
                                                      <a:gd name="T5" fmla="*/ 46 h 293"/>
                                                      <a:gd name="T6" fmla="*/ 119 w 512"/>
                                                      <a:gd name="T7" fmla="*/ 55 h 293"/>
                                                      <a:gd name="T8" fmla="*/ 110 w 512"/>
                                                      <a:gd name="T9" fmla="*/ 83 h 293"/>
                                                      <a:gd name="T10" fmla="*/ 92 w 512"/>
                                                      <a:gd name="T11" fmla="*/ 110 h 293"/>
                                                      <a:gd name="T12" fmla="*/ 137 w 512"/>
                                                      <a:gd name="T13" fmla="*/ 138 h 293"/>
                                                      <a:gd name="T14" fmla="*/ 201 w 512"/>
                                                      <a:gd name="T15" fmla="*/ 156 h 293"/>
                                                      <a:gd name="T16" fmla="*/ 265 w 512"/>
                                                      <a:gd name="T17" fmla="*/ 183 h 293"/>
                                                      <a:gd name="T18" fmla="*/ 284 w 512"/>
                                                      <a:gd name="T19" fmla="*/ 202 h 293"/>
                                                      <a:gd name="T20" fmla="*/ 339 w 512"/>
                                                      <a:gd name="T21" fmla="*/ 229 h 293"/>
                                                      <a:gd name="T22" fmla="*/ 366 w 512"/>
                                                      <a:gd name="T23" fmla="*/ 247 h 293"/>
                                                      <a:gd name="T24" fmla="*/ 393 w 512"/>
                                                      <a:gd name="T25" fmla="*/ 256 h 293"/>
                                                      <a:gd name="T26" fmla="*/ 439 w 512"/>
                                                      <a:gd name="T27" fmla="*/ 293 h 293"/>
                                                      <a:gd name="T28" fmla="*/ 512 w 512"/>
                                                      <a:gd name="T29" fmla="*/ 284 h 293"/>
                                                      <a:gd name="T30" fmla="*/ 0 60000 65536"/>
                                                      <a:gd name="T31" fmla="*/ 0 60000 65536"/>
                                                      <a:gd name="T32" fmla="*/ 0 60000 65536"/>
                                                      <a:gd name="T33" fmla="*/ 0 60000 65536"/>
                                                      <a:gd name="T34" fmla="*/ 0 60000 65536"/>
                                                      <a:gd name="T35" fmla="*/ 0 60000 65536"/>
                                                      <a:gd name="T36" fmla="*/ 0 60000 65536"/>
                                                      <a:gd name="T37" fmla="*/ 0 60000 65536"/>
                                                      <a:gd name="T38" fmla="*/ 0 60000 65536"/>
                                                      <a:gd name="T39" fmla="*/ 0 60000 65536"/>
                                                      <a:gd name="T40" fmla="*/ 0 60000 65536"/>
                                                      <a:gd name="T41" fmla="*/ 0 60000 65536"/>
                                                      <a:gd name="T42" fmla="*/ 0 60000 65536"/>
                                                      <a:gd name="T43" fmla="*/ 0 60000 65536"/>
                                                      <a:gd name="T44" fmla="*/ 0 60000 65536"/>
                                                      <a:gd name="T45" fmla="*/ 0 w 512"/>
                                                      <a:gd name="T46" fmla="*/ 0 h 293"/>
                                                      <a:gd name="T47" fmla="*/ 512 w 512"/>
                                                      <a:gd name="T48" fmla="*/ 293 h 293"/>
                                                    </a:gdLst>
                                                    <a:ahLst/>
                                                    <a:cxnLst>
                                                      <a:cxn ang="T30">
                                                        <a:pos x="T0" y="T1"/>
                                                      </a:cxn>
                                                      <a:cxn ang="T31">
                                                        <a:pos x="T2" y="T3"/>
                                                      </a:cxn>
                                                      <a:cxn ang="T32">
                                                        <a:pos x="T4" y="T5"/>
                                                      </a:cxn>
                                                      <a:cxn ang="T33">
                                                        <a:pos x="T6" y="T7"/>
                                                      </a:cxn>
                                                      <a:cxn ang="T34">
                                                        <a:pos x="T8" y="T9"/>
                                                      </a:cxn>
                                                      <a:cxn ang="T35">
                                                        <a:pos x="T10" y="T11"/>
                                                      </a:cxn>
                                                      <a:cxn ang="T36">
                                                        <a:pos x="T12" y="T13"/>
                                                      </a:cxn>
                                                      <a:cxn ang="T37">
                                                        <a:pos x="T14" y="T15"/>
                                                      </a:cxn>
                                                      <a:cxn ang="T38">
                                                        <a:pos x="T16" y="T17"/>
                                                      </a:cxn>
                                                      <a:cxn ang="T39">
                                                        <a:pos x="T18" y="T19"/>
                                                      </a:cxn>
                                                      <a:cxn ang="T40">
                                                        <a:pos x="T20" y="T21"/>
                                                      </a:cxn>
                                                      <a:cxn ang="T41">
                                                        <a:pos x="T22" y="T23"/>
                                                      </a:cxn>
                                                      <a:cxn ang="T42">
                                                        <a:pos x="T24" y="T25"/>
                                                      </a:cxn>
                                                      <a:cxn ang="T43">
                                                        <a:pos x="T26" y="T27"/>
                                                      </a:cxn>
                                                      <a:cxn ang="T44">
                                                        <a:pos x="T28" y="T29"/>
                                                      </a:cxn>
                                                    </a:cxnLst>
                                                    <a:rect l="T45" t="T46" r="T47" b="T48"/>
                                                    <a:pathLst>
                                                      <a:path w="512" h="293">
                                                        <a:moveTo>
                                                          <a:pt x="0" y="0"/>
                                                        </a:moveTo>
                                                        <a:cubicBezTo>
                                                          <a:pt x="9" y="3"/>
                                                          <a:pt x="22" y="2"/>
                                                          <a:pt x="28" y="10"/>
                                                        </a:cubicBezTo>
                                                        <a:cubicBezTo>
                                                          <a:pt x="36" y="20"/>
                                                          <a:pt x="26" y="41"/>
                                                          <a:pt x="37" y="46"/>
                                                        </a:cubicBezTo>
                                                        <a:cubicBezTo>
                                                          <a:pt x="62" y="58"/>
                                                          <a:pt x="92" y="52"/>
                                                          <a:pt x="119" y="55"/>
                                                        </a:cubicBezTo>
                                                        <a:cubicBezTo>
                                                          <a:pt x="152" y="89"/>
                                                          <a:pt x="136" y="62"/>
                                                          <a:pt x="110" y="83"/>
                                                        </a:cubicBezTo>
                                                        <a:cubicBezTo>
                                                          <a:pt x="102" y="90"/>
                                                          <a:pt x="98" y="101"/>
                                                          <a:pt x="92" y="110"/>
                                                        </a:cubicBezTo>
                                                        <a:cubicBezTo>
                                                          <a:pt x="171" y="136"/>
                                                          <a:pt x="73" y="99"/>
                                                          <a:pt x="137" y="138"/>
                                                        </a:cubicBezTo>
                                                        <a:cubicBezTo>
                                                          <a:pt x="145" y="143"/>
                                                          <a:pt x="196" y="155"/>
                                                          <a:pt x="201" y="156"/>
                                                        </a:cubicBezTo>
                                                        <a:cubicBezTo>
                                                          <a:pt x="245" y="198"/>
                                                          <a:pt x="186" y="149"/>
                                                          <a:pt x="265" y="183"/>
                                                        </a:cubicBezTo>
                                                        <a:cubicBezTo>
                                                          <a:pt x="273" y="187"/>
                                                          <a:pt x="277" y="196"/>
                                                          <a:pt x="284" y="202"/>
                                                        </a:cubicBezTo>
                                                        <a:cubicBezTo>
                                                          <a:pt x="309" y="222"/>
                                                          <a:pt x="310" y="220"/>
                                                          <a:pt x="339" y="229"/>
                                                        </a:cubicBezTo>
                                                        <a:cubicBezTo>
                                                          <a:pt x="348" y="235"/>
                                                          <a:pt x="356" y="242"/>
                                                          <a:pt x="366" y="247"/>
                                                        </a:cubicBezTo>
                                                        <a:cubicBezTo>
                                                          <a:pt x="374" y="251"/>
                                                          <a:pt x="385" y="251"/>
                                                          <a:pt x="393" y="256"/>
                                                        </a:cubicBezTo>
                                                        <a:cubicBezTo>
                                                          <a:pt x="410" y="266"/>
                                                          <a:pt x="423" y="282"/>
                                                          <a:pt x="439" y="293"/>
                                                        </a:cubicBezTo>
                                                        <a:cubicBezTo>
                                                          <a:pt x="506" y="284"/>
                                                          <a:pt x="481" y="284"/>
                                                          <a:pt x="512" y="284"/>
                                                        </a:cubicBezTo>
                                                      </a:path>
                                                    </a:pathLst>
                                                  </a:custGeom>
                                                  <a:noFill/>
                                                  <a:ln w="9525">
                                                    <a:solidFill>
                                                      <a:srgbClr val="008000"/>
                                                    </a:solidFill>
                                                    <a:round/>
                                                    <a:headEnd/>
                                                    <a:tailEnd/>
                                                  </a:ln>
                                                  <a:extLst>
                                                    <a:ext uri="{909E8E84-426E-40DD-AFC4-6F175D3DCCD1}">
                                                      <a14:hiddenFill xmlns:a14="http://schemas.microsoft.com/office/drawing/2010/main">
                                                        <a:solidFill>
                                                          <a:srgbClr val="FFFFFF"/>
                                                        </a:solidFill>
                                                      </a14:hiddenFill>
                                                    </a:ext>
                                                  </a:extLst>
                                                </p:spPr>
                                                <p:txBody>
                                                  <a:bodyPr/>
                                                  <a:lstStyle/>
                                                  <a:p>
                                                    <a:endParaRPr lang="en-US"/>
                                                  </a:p>
                                                </p:txBody>
                                              </p:sp>
                                            </p:grpSp>
                                            <p:sp>
                                              <p:nvSpPr>
                                                <p:cNvPr id="4139" name="Freeform 36"/>
                                                <p:cNvSpPr>
                                                  <a:spLocks/>
                                                </p:cNvSpPr>
                                                <p:nvPr/>
                                              </p:nvSpPr>
                                              <p:spPr bwMode="auto">
                                                <a:xfrm>
                                                  <a:off x="2816" y="2203"/>
                                                  <a:ext cx="265" cy="549"/>
                                                </a:xfrm>
                                                <a:custGeom>
                                                  <a:avLst/>
                                                  <a:gdLst>
                                                    <a:gd name="T0" fmla="*/ 256 w 265"/>
                                                    <a:gd name="T1" fmla="*/ 0 h 549"/>
                                                    <a:gd name="T2" fmla="*/ 265 w 265"/>
                                                    <a:gd name="T3" fmla="*/ 101 h 549"/>
                                                    <a:gd name="T4" fmla="*/ 238 w 265"/>
                                                    <a:gd name="T5" fmla="*/ 247 h 549"/>
                                                    <a:gd name="T6" fmla="*/ 210 w 265"/>
                                                    <a:gd name="T7" fmla="*/ 256 h 549"/>
                                                    <a:gd name="T8" fmla="*/ 155 w 265"/>
                                                    <a:gd name="T9" fmla="*/ 357 h 549"/>
                                                    <a:gd name="T10" fmla="*/ 165 w 265"/>
                                                    <a:gd name="T11" fmla="*/ 384 h 549"/>
                                                    <a:gd name="T12" fmla="*/ 192 w 265"/>
                                                    <a:gd name="T13" fmla="*/ 394 h 549"/>
                                                    <a:gd name="T14" fmla="*/ 165 w 265"/>
                                                    <a:gd name="T15" fmla="*/ 421 h 549"/>
                                                    <a:gd name="T16" fmla="*/ 82 w 265"/>
                                                    <a:gd name="T17" fmla="*/ 467 h 549"/>
                                                    <a:gd name="T18" fmla="*/ 37 w 265"/>
                                                    <a:gd name="T19" fmla="*/ 512 h 549"/>
                                                    <a:gd name="T20" fmla="*/ 27 w 265"/>
                                                    <a:gd name="T21" fmla="*/ 540 h 549"/>
                                                    <a:gd name="T22" fmla="*/ 0 w 265"/>
                                                    <a:gd name="T23" fmla="*/ 549 h 549"/>
                                                    <a:gd name="T24" fmla="*/ 0 60000 65536"/>
                                                    <a:gd name="T25" fmla="*/ 0 60000 65536"/>
                                                    <a:gd name="T26" fmla="*/ 0 60000 65536"/>
                                                    <a:gd name="T27" fmla="*/ 0 60000 65536"/>
                                                    <a:gd name="T28" fmla="*/ 0 60000 65536"/>
                                                    <a:gd name="T29" fmla="*/ 0 60000 65536"/>
                                                    <a:gd name="T30" fmla="*/ 0 60000 65536"/>
                                                    <a:gd name="T31" fmla="*/ 0 60000 65536"/>
                                                    <a:gd name="T32" fmla="*/ 0 60000 65536"/>
                                                    <a:gd name="T33" fmla="*/ 0 60000 65536"/>
                                                    <a:gd name="T34" fmla="*/ 0 60000 65536"/>
                                                    <a:gd name="T35" fmla="*/ 0 60000 65536"/>
                                                    <a:gd name="T36" fmla="*/ 0 w 265"/>
                                                    <a:gd name="T37" fmla="*/ 0 h 549"/>
                                                    <a:gd name="T38" fmla="*/ 265 w 265"/>
                                                    <a:gd name="T39" fmla="*/ 549 h 549"/>
                                                  </a:gdLst>
                                                  <a:ahLst/>
                                                  <a:cxnLst>
                                                    <a:cxn ang="T24">
                                                      <a:pos x="T0" y="T1"/>
                                                    </a:cxn>
                                                    <a:cxn ang="T25">
                                                      <a:pos x="T2" y="T3"/>
                                                    </a:cxn>
                                                    <a:cxn ang="T26">
                                                      <a:pos x="T4" y="T5"/>
                                                    </a:cxn>
                                                    <a:cxn ang="T27">
                                                      <a:pos x="T6" y="T7"/>
                                                    </a:cxn>
                                                    <a:cxn ang="T28">
                                                      <a:pos x="T8" y="T9"/>
                                                    </a:cxn>
                                                    <a:cxn ang="T29">
                                                      <a:pos x="T10" y="T11"/>
                                                    </a:cxn>
                                                    <a:cxn ang="T30">
                                                      <a:pos x="T12" y="T13"/>
                                                    </a:cxn>
                                                    <a:cxn ang="T31">
                                                      <a:pos x="T14" y="T15"/>
                                                    </a:cxn>
                                                    <a:cxn ang="T32">
                                                      <a:pos x="T16" y="T17"/>
                                                    </a:cxn>
                                                    <a:cxn ang="T33">
                                                      <a:pos x="T18" y="T19"/>
                                                    </a:cxn>
                                                    <a:cxn ang="T34">
                                                      <a:pos x="T20" y="T21"/>
                                                    </a:cxn>
                                                    <a:cxn ang="T35">
                                                      <a:pos x="T22" y="T23"/>
                                                    </a:cxn>
                                                  </a:cxnLst>
                                                  <a:rect l="T36" t="T37" r="T38" b="T39"/>
                                                  <a:pathLst>
                                                    <a:path w="265" h="549">
                                                      <a:moveTo>
                                                        <a:pt x="256" y="0"/>
                                                      </a:moveTo>
                                                      <a:cubicBezTo>
                                                        <a:pt x="223" y="34"/>
                                                        <a:pt x="206" y="81"/>
                                                        <a:pt x="265" y="101"/>
                                                      </a:cubicBezTo>
                                                      <a:cubicBezTo>
                                                        <a:pt x="265" y="105"/>
                                                        <a:pt x="252" y="230"/>
                                                        <a:pt x="238" y="247"/>
                                                      </a:cubicBezTo>
                                                      <a:cubicBezTo>
                                                        <a:pt x="232" y="255"/>
                                                        <a:pt x="219" y="253"/>
                                                        <a:pt x="210" y="256"/>
                                                      </a:cubicBezTo>
                                                      <a:cubicBezTo>
                                                        <a:pt x="168" y="300"/>
                                                        <a:pt x="219" y="336"/>
                                                        <a:pt x="155" y="357"/>
                                                      </a:cubicBezTo>
                                                      <a:cubicBezTo>
                                                        <a:pt x="158" y="366"/>
                                                        <a:pt x="158" y="377"/>
                                                        <a:pt x="165" y="384"/>
                                                      </a:cubicBezTo>
                                                      <a:cubicBezTo>
                                                        <a:pt x="172" y="391"/>
                                                        <a:pt x="192" y="384"/>
                                                        <a:pt x="192" y="394"/>
                                                      </a:cubicBezTo>
                                                      <a:cubicBezTo>
                                                        <a:pt x="192" y="407"/>
                                                        <a:pt x="175" y="413"/>
                                                        <a:pt x="165" y="421"/>
                                                      </a:cubicBezTo>
                                                      <a:cubicBezTo>
                                                        <a:pt x="117" y="459"/>
                                                        <a:pt x="124" y="453"/>
                                                        <a:pt x="82" y="467"/>
                                                      </a:cubicBezTo>
                                                      <a:cubicBezTo>
                                                        <a:pt x="55" y="485"/>
                                                        <a:pt x="52" y="482"/>
                                                        <a:pt x="37" y="512"/>
                                                      </a:cubicBezTo>
                                                      <a:cubicBezTo>
                                                        <a:pt x="33" y="521"/>
                                                        <a:pt x="34" y="533"/>
                                                        <a:pt x="27" y="540"/>
                                                      </a:cubicBezTo>
                                                      <a:cubicBezTo>
                                                        <a:pt x="20" y="547"/>
                                                        <a:pt x="0" y="549"/>
                                                        <a:pt x="0" y="549"/>
                                                      </a:cubicBezTo>
                                                    </a:path>
                                                  </a:pathLst>
                                                </a:custGeom>
                                                <a:noFill/>
                                                <a:ln w="9525">
                                                  <a:solidFill>
                                                    <a:srgbClr val="008000"/>
                                                  </a:solidFill>
                                                  <a:round/>
                                                  <a:headEnd/>
                                                  <a:tailEnd/>
                                                </a:ln>
                                                <a:extLst>
                                                  <a:ext uri="{909E8E84-426E-40DD-AFC4-6F175D3DCCD1}">
                                                    <a14:hiddenFill xmlns:a14="http://schemas.microsoft.com/office/drawing/2010/main">
                                                      <a:solidFill>
                                                        <a:srgbClr val="FFFFFF"/>
                                                      </a:solidFill>
                                                    </a14:hiddenFill>
                                                  </a:ext>
                                                </a:extLst>
                                              </p:spPr>
                                              <p:txBody>
                                                <a:bodyPr/>
                                                <a:lstStyle/>
                                                <a:p>
                                                  <a:endParaRPr lang="en-US"/>
                                                </a:p>
                                              </p:txBody>
                                            </p:sp>
                                          </p:grpSp>
                                          <p:sp>
                                            <p:nvSpPr>
                                              <p:cNvPr id="4137" name="Freeform 37"/>
                                              <p:cNvSpPr>
                                                <a:spLocks/>
                                              </p:cNvSpPr>
                                              <p:nvPr/>
                                            </p:nvSpPr>
                                            <p:spPr bwMode="auto">
                                              <a:xfrm>
                                                <a:off x="2853" y="2953"/>
                                                <a:ext cx="420" cy="174"/>
                                              </a:xfrm>
                                              <a:custGeom>
                                                <a:avLst/>
                                                <a:gdLst>
                                                  <a:gd name="T0" fmla="*/ 420 w 420"/>
                                                  <a:gd name="T1" fmla="*/ 174 h 174"/>
                                                  <a:gd name="T2" fmla="*/ 393 w 420"/>
                                                  <a:gd name="T3" fmla="*/ 165 h 174"/>
                                                  <a:gd name="T4" fmla="*/ 384 w 420"/>
                                                  <a:gd name="T5" fmla="*/ 137 h 174"/>
                                                  <a:gd name="T6" fmla="*/ 338 w 420"/>
                                                  <a:gd name="T7" fmla="*/ 110 h 174"/>
                                                  <a:gd name="T8" fmla="*/ 283 w 420"/>
                                                  <a:gd name="T9" fmla="*/ 119 h 174"/>
                                                  <a:gd name="T10" fmla="*/ 256 w 420"/>
                                                  <a:gd name="T11" fmla="*/ 146 h 174"/>
                                                  <a:gd name="T12" fmla="*/ 192 w 420"/>
                                                  <a:gd name="T13" fmla="*/ 137 h 174"/>
                                                  <a:gd name="T14" fmla="*/ 155 w 420"/>
                                                  <a:gd name="T15" fmla="*/ 92 h 174"/>
                                                  <a:gd name="T16" fmla="*/ 146 w 420"/>
                                                  <a:gd name="T17" fmla="*/ 64 h 174"/>
                                                  <a:gd name="T18" fmla="*/ 118 w 420"/>
                                                  <a:gd name="T19" fmla="*/ 46 h 174"/>
                                                  <a:gd name="T20" fmla="*/ 0 w 420"/>
                                                  <a:gd name="T21" fmla="*/ 0 h 174"/>
                                                  <a:gd name="T22" fmla="*/ 0 60000 65536"/>
                                                  <a:gd name="T23" fmla="*/ 0 60000 65536"/>
                                                  <a:gd name="T24" fmla="*/ 0 60000 65536"/>
                                                  <a:gd name="T25" fmla="*/ 0 60000 65536"/>
                                                  <a:gd name="T26" fmla="*/ 0 60000 65536"/>
                                                  <a:gd name="T27" fmla="*/ 0 60000 65536"/>
                                                  <a:gd name="T28" fmla="*/ 0 60000 65536"/>
                                                  <a:gd name="T29" fmla="*/ 0 60000 65536"/>
                                                  <a:gd name="T30" fmla="*/ 0 60000 65536"/>
                                                  <a:gd name="T31" fmla="*/ 0 60000 65536"/>
                                                  <a:gd name="T32" fmla="*/ 0 60000 65536"/>
                                                  <a:gd name="T33" fmla="*/ 0 w 420"/>
                                                  <a:gd name="T34" fmla="*/ 0 h 174"/>
                                                  <a:gd name="T35" fmla="*/ 420 w 420"/>
                                                  <a:gd name="T36" fmla="*/ 174 h 174"/>
                                                </a:gdLst>
                                                <a:ahLst/>
                                                <a:cxnLst>
                                                  <a:cxn ang="T22">
                                                    <a:pos x="T0" y="T1"/>
                                                  </a:cxn>
                                                  <a:cxn ang="T23">
                                                    <a:pos x="T2" y="T3"/>
                                                  </a:cxn>
                                                  <a:cxn ang="T24">
                                                    <a:pos x="T4" y="T5"/>
                                                  </a:cxn>
                                                  <a:cxn ang="T25">
                                                    <a:pos x="T6" y="T7"/>
                                                  </a:cxn>
                                                  <a:cxn ang="T26">
                                                    <a:pos x="T8" y="T9"/>
                                                  </a:cxn>
                                                  <a:cxn ang="T27">
                                                    <a:pos x="T10" y="T11"/>
                                                  </a:cxn>
                                                  <a:cxn ang="T28">
                                                    <a:pos x="T12" y="T13"/>
                                                  </a:cxn>
                                                  <a:cxn ang="T29">
                                                    <a:pos x="T14" y="T15"/>
                                                  </a:cxn>
                                                  <a:cxn ang="T30">
                                                    <a:pos x="T16" y="T17"/>
                                                  </a:cxn>
                                                  <a:cxn ang="T31">
                                                    <a:pos x="T18" y="T19"/>
                                                  </a:cxn>
                                                  <a:cxn ang="T32">
                                                    <a:pos x="T20" y="T21"/>
                                                  </a:cxn>
                                                </a:cxnLst>
                                                <a:rect l="T33" t="T34" r="T35" b="T36"/>
                                                <a:pathLst>
                                                  <a:path w="420" h="174">
                                                    <a:moveTo>
                                                      <a:pt x="420" y="174"/>
                                                    </a:moveTo>
                                                    <a:cubicBezTo>
                                                      <a:pt x="411" y="171"/>
                                                      <a:pt x="400" y="172"/>
                                                      <a:pt x="393" y="165"/>
                                                    </a:cubicBezTo>
                                                    <a:cubicBezTo>
                                                      <a:pt x="386" y="158"/>
                                                      <a:pt x="389" y="145"/>
                                                      <a:pt x="384" y="137"/>
                                                    </a:cubicBezTo>
                                                    <a:cubicBezTo>
                                                      <a:pt x="372" y="117"/>
                                                      <a:pt x="358" y="117"/>
                                                      <a:pt x="338" y="110"/>
                                                    </a:cubicBezTo>
                                                    <a:cubicBezTo>
                                                      <a:pt x="320" y="113"/>
                                                      <a:pt x="300" y="112"/>
                                                      <a:pt x="283" y="119"/>
                                                    </a:cubicBezTo>
                                                    <a:cubicBezTo>
                                                      <a:pt x="271" y="124"/>
                                                      <a:pt x="268" y="144"/>
                                                      <a:pt x="256" y="146"/>
                                                    </a:cubicBezTo>
                                                    <a:cubicBezTo>
                                                      <a:pt x="235" y="150"/>
                                                      <a:pt x="213" y="140"/>
                                                      <a:pt x="192" y="137"/>
                                                    </a:cubicBezTo>
                                                    <a:cubicBezTo>
                                                      <a:pt x="174" y="120"/>
                                                      <a:pt x="167" y="116"/>
                                                      <a:pt x="155" y="92"/>
                                                    </a:cubicBezTo>
                                                    <a:cubicBezTo>
                                                      <a:pt x="151" y="83"/>
                                                      <a:pt x="152" y="72"/>
                                                      <a:pt x="146" y="64"/>
                                                    </a:cubicBezTo>
                                                    <a:cubicBezTo>
                                                      <a:pt x="139" y="55"/>
                                                      <a:pt x="127" y="53"/>
                                                      <a:pt x="118" y="46"/>
                                                    </a:cubicBezTo>
                                                    <a:cubicBezTo>
                                                      <a:pt x="75" y="10"/>
                                                      <a:pt x="61" y="0"/>
                                                      <a:pt x="0" y="0"/>
                                                    </a:cubicBezTo>
                                                  </a:path>
                                                </a:pathLst>
                                              </a:custGeom>
                                              <a:noFill/>
                                              <a:ln w="9525">
                                                <a:solidFill>
                                                  <a:srgbClr val="008000"/>
                                                </a:solidFill>
                                                <a:round/>
                                                <a:headEnd/>
                                                <a:tailEnd/>
                                              </a:ln>
                                              <a:extLst>
                                                <a:ext uri="{909E8E84-426E-40DD-AFC4-6F175D3DCCD1}">
                                                  <a14:hiddenFill xmlns:a14="http://schemas.microsoft.com/office/drawing/2010/main">
                                                    <a:solidFill>
                                                      <a:srgbClr val="FFFFFF"/>
                                                    </a:solidFill>
                                                  </a14:hiddenFill>
                                                </a:ext>
                                              </a:extLst>
                                            </p:spPr>
                                            <p:txBody>
                                              <a:bodyPr/>
                                              <a:lstStyle/>
                                              <a:p>
                                                <a:endParaRPr lang="en-US"/>
                                              </a:p>
                                            </p:txBody>
                                          </p:sp>
                                        </p:grpSp>
                                        <p:sp>
                                          <p:nvSpPr>
                                            <p:cNvPr id="4135" name="Freeform 38"/>
                                            <p:cNvSpPr>
                                              <a:spLocks/>
                                            </p:cNvSpPr>
                                            <p:nvPr/>
                                          </p:nvSpPr>
                                          <p:spPr bwMode="auto">
                                            <a:xfrm>
                                              <a:off x="2121" y="3483"/>
                                              <a:ext cx="503" cy="319"/>
                                            </a:xfrm>
                                            <a:custGeom>
                                              <a:avLst/>
                                              <a:gdLst>
                                                <a:gd name="T0" fmla="*/ 0 w 503"/>
                                                <a:gd name="T1" fmla="*/ 0 h 319"/>
                                                <a:gd name="T2" fmla="*/ 18 w 503"/>
                                                <a:gd name="T3" fmla="*/ 19 h 319"/>
                                                <a:gd name="T4" fmla="*/ 46 w 503"/>
                                                <a:gd name="T5" fmla="*/ 28 h 319"/>
                                                <a:gd name="T6" fmla="*/ 92 w 503"/>
                                                <a:gd name="T7" fmla="*/ 92 h 319"/>
                                                <a:gd name="T8" fmla="*/ 128 w 503"/>
                                                <a:gd name="T9" fmla="*/ 138 h 319"/>
                                                <a:gd name="T10" fmla="*/ 265 w 503"/>
                                                <a:gd name="T11" fmla="*/ 165 h 319"/>
                                                <a:gd name="T12" fmla="*/ 329 w 503"/>
                                                <a:gd name="T13" fmla="*/ 211 h 319"/>
                                                <a:gd name="T14" fmla="*/ 402 w 503"/>
                                                <a:gd name="T15" fmla="*/ 247 h 319"/>
                                                <a:gd name="T16" fmla="*/ 430 w 503"/>
                                                <a:gd name="T17" fmla="*/ 256 h 319"/>
                                                <a:gd name="T18" fmla="*/ 457 w 503"/>
                                                <a:gd name="T19" fmla="*/ 256 h 319"/>
                                                <a:gd name="T20" fmla="*/ 503 w 503"/>
                                                <a:gd name="T21" fmla="*/ 266 h 319"/>
                                                <a:gd name="T22" fmla="*/ 430 w 503"/>
                                                <a:gd name="T23" fmla="*/ 220 h 319"/>
                                                <a:gd name="T24" fmla="*/ 284 w 503"/>
                                                <a:gd name="T25" fmla="*/ 183 h 319"/>
                                                <a:gd name="T26" fmla="*/ 0 60000 65536"/>
                                                <a:gd name="T27" fmla="*/ 0 60000 65536"/>
                                                <a:gd name="T28" fmla="*/ 0 60000 65536"/>
                                                <a:gd name="T29" fmla="*/ 0 60000 65536"/>
                                                <a:gd name="T30" fmla="*/ 0 60000 65536"/>
                                                <a:gd name="T31" fmla="*/ 0 60000 65536"/>
                                                <a:gd name="T32" fmla="*/ 0 60000 65536"/>
                                                <a:gd name="T33" fmla="*/ 0 60000 65536"/>
                                                <a:gd name="T34" fmla="*/ 0 60000 65536"/>
                                                <a:gd name="T35" fmla="*/ 0 60000 65536"/>
                                                <a:gd name="T36" fmla="*/ 0 60000 65536"/>
                                                <a:gd name="T37" fmla="*/ 0 60000 65536"/>
                                                <a:gd name="T38" fmla="*/ 0 60000 65536"/>
                                                <a:gd name="T39" fmla="*/ 0 w 503"/>
                                                <a:gd name="T40" fmla="*/ 0 h 319"/>
                                                <a:gd name="T41" fmla="*/ 503 w 503"/>
                                                <a:gd name="T42" fmla="*/ 319 h 319"/>
                                              </a:gdLst>
                                              <a:ahLst/>
                                              <a:cxnLst>
                                                <a:cxn ang="T26">
                                                  <a:pos x="T0" y="T1"/>
                                                </a:cxn>
                                                <a:cxn ang="T27">
                                                  <a:pos x="T2" y="T3"/>
                                                </a:cxn>
                                                <a:cxn ang="T28">
                                                  <a:pos x="T4" y="T5"/>
                                                </a:cxn>
                                                <a:cxn ang="T29">
                                                  <a:pos x="T6" y="T7"/>
                                                </a:cxn>
                                                <a:cxn ang="T30">
                                                  <a:pos x="T8" y="T9"/>
                                                </a:cxn>
                                                <a:cxn ang="T31">
                                                  <a:pos x="T10" y="T11"/>
                                                </a:cxn>
                                                <a:cxn ang="T32">
                                                  <a:pos x="T12" y="T13"/>
                                                </a:cxn>
                                                <a:cxn ang="T33">
                                                  <a:pos x="T14" y="T15"/>
                                                </a:cxn>
                                                <a:cxn ang="T34">
                                                  <a:pos x="T16" y="T17"/>
                                                </a:cxn>
                                                <a:cxn ang="T35">
                                                  <a:pos x="T18" y="T19"/>
                                                </a:cxn>
                                                <a:cxn ang="T36">
                                                  <a:pos x="T20" y="T21"/>
                                                </a:cxn>
                                                <a:cxn ang="T37">
                                                  <a:pos x="T22" y="T23"/>
                                                </a:cxn>
                                                <a:cxn ang="T38">
                                                  <a:pos x="T24" y="T25"/>
                                                </a:cxn>
                                              </a:cxnLst>
                                              <a:rect l="T39" t="T40" r="T41" b="T42"/>
                                              <a:pathLst>
                                                <a:path w="503" h="319">
                                                  <a:moveTo>
                                                    <a:pt x="0" y="0"/>
                                                  </a:moveTo>
                                                  <a:cubicBezTo>
                                                    <a:pt x="6" y="6"/>
                                                    <a:pt x="11" y="14"/>
                                                    <a:pt x="18" y="19"/>
                                                  </a:cubicBezTo>
                                                  <a:cubicBezTo>
                                                    <a:pt x="26" y="24"/>
                                                    <a:pt x="40" y="20"/>
                                                    <a:pt x="46" y="28"/>
                                                  </a:cubicBezTo>
                                                  <a:cubicBezTo>
                                                    <a:pt x="100" y="103"/>
                                                    <a:pt x="29" y="72"/>
                                                    <a:pt x="92" y="92"/>
                                                  </a:cubicBezTo>
                                                  <a:cubicBezTo>
                                                    <a:pt x="96" y="99"/>
                                                    <a:pt x="117" y="133"/>
                                                    <a:pt x="128" y="138"/>
                                                  </a:cubicBezTo>
                                                  <a:cubicBezTo>
                                                    <a:pt x="163" y="153"/>
                                                    <a:pt x="229" y="160"/>
                                                    <a:pt x="265" y="165"/>
                                                  </a:cubicBezTo>
                                                  <a:cubicBezTo>
                                                    <a:pt x="322" y="183"/>
                                                    <a:pt x="273" y="192"/>
                                                    <a:pt x="329" y="211"/>
                                                  </a:cubicBezTo>
                                                  <a:cubicBezTo>
                                                    <a:pt x="362" y="242"/>
                                                    <a:pt x="340" y="227"/>
                                                    <a:pt x="402" y="247"/>
                                                  </a:cubicBezTo>
                                                  <a:cubicBezTo>
                                                    <a:pt x="411" y="250"/>
                                                    <a:pt x="430" y="256"/>
                                                    <a:pt x="430" y="256"/>
                                                  </a:cubicBezTo>
                                                  <a:cubicBezTo>
                                                    <a:pt x="450" y="319"/>
                                                    <a:pt x="425" y="265"/>
                                                    <a:pt x="457" y="256"/>
                                                  </a:cubicBezTo>
                                                  <a:cubicBezTo>
                                                    <a:pt x="472" y="252"/>
                                                    <a:pt x="488" y="263"/>
                                                    <a:pt x="503" y="266"/>
                                                  </a:cubicBezTo>
                                                  <a:cubicBezTo>
                                                    <a:pt x="477" y="238"/>
                                                    <a:pt x="469" y="230"/>
                                                    <a:pt x="430" y="220"/>
                                                  </a:cubicBezTo>
                                                  <a:cubicBezTo>
                                                    <a:pt x="360" y="175"/>
                                                    <a:pt x="405" y="183"/>
                                                    <a:pt x="284" y="183"/>
                                                  </a:cubicBezTo>
                                                </a:path>
                                              </a:pathLst>
                                            </a:custGeom>
                                            <a:noFill/>
                                            <a:ln w="9525">
                                              <a:solidFill>
                                                <a:srgbClr val="008000"/>
                                              </a:solidFill>
                                              <a:round/>
                                              <a:headEnd/>
                                              <a:tailEnd/>
                                            </a:ln>
                                            <a:extLst>
                                              <a:ext uri="{909E8E84-426E-40DD-AFC4-6F175D3DCCD1}">
                                                <a14:hiddenFill xmlns:a14="http://schemas.microsoft.com/office/drawing/2010/main">
                                                  <a:solidFill>
                                                    <a:srgbClr val="FFFFFF"/>
                                                  </a:solidFill>
                                                </a14:hiddenFill>
                                              </a:ext>
                                            </a:extLst>
                                          </p:spPr>
                                          <p:txBody>
                                            <a:bodyPr/>
                                            <a:lstStyle/>
                                            <a:p>
                                              <a:endParaRPr lang="en-US"/>
                                            </a:p>
                                          </p:txBody>
                                        </p:sp>
                                      </p:grpSp>
                                      <p:sp>
                                        <p:nvSpPr>
                                          <p:cNvPr id="4133" name="Freeform 39"/>
                                          <p:cNvSpPr>
                                            <a:spLocks/>
                                          </p:cNvSpPr>
                                          <p:nvPr/>
                                        </p:nvSpPr>
                                        <p:spPr bwMode="auto">
                                          <a:xfrm>
                                            <a:off x="2095" y="293"/>
                                            <a:ext cx="438" cy="795"/>
                                          </a:xfrm>
                                          <a:custGeom>
                                            <a:avLst/>
                                            <a:gdLst>
                                              <a:gd name="T0" fmla="*/ 72 w 438"/>
                                              <a:gd name="T1" fmla="*/ 0 h 795"/>
                                              <a:gd name="T2" fmla="*/ 99 w 438"/>
                                              <a:gd name="T3" fmla="*/ 18 h 795"/>
                                              <a:gd name="T4" fmla="*/ 118 w 438"/>
                                              <a:gd name="T5" fmla="*/ 73 h 795"/>
                                              <a:gd name="T6" fmla="*/ 108 w 438"/>
                                              <a:gd name="T7" fmla="*/ 164 h 795"/>
                                              <a:gd name="T8" fmla="*/ 63 w 438"/>
                                              <a:gd name="T9" fmla="*/ 173 h 795"/>
                                              <a:gd name="T10" fmla="*/ 44 w 438"/>
                                              <a:gd name="T11" fmla="*/ 228 h 795"/>
                                              <a:gd name="T12" fmla="*/ 54 w 438"/>
                                              <a:gd name="T13" fmla="*/ 274 h 795"/>
                                              <a:gd name="T14" fmla="*/ 35 w 438"/>
                                              <a:gd name="T15" fmla="*/ 347 h 795"/>
                                              <a:gd name="T16" fmla="*/ 63 w 438"/>
                                              <a:gd name="T17" fmla="*/ 493 h 795"/>
                                              <a:gd name="T18" fmla="*/ 81 w 438"/>
                                              <a:gd name="T19" fmla="*/ 512 h 795"/>
                                              <a:gd name="T20" fmla="*/ 90 w 438"/>
                                              <a:gd name="T21" fmla="*/ 557 h 795"/>
                                              <a:gd name="T22" fmla="*/ 127 w 438"/>
                                              <a:gd name="T23" fmla="*/ 566 h 795"/>
                                              <a:gd name="T24" fmla="*/ 246 w 438"/>
                                              <a:gd name="T25" fmla="*/ 612 h 795"/>
                                              <a:gd name="T26" fmla="*/ 255 w 438"/>
                                              <a:gd name="T27" fmla="*/ 676 h 795"/>
                                              <a:gd name="T28" fmla="*/ 282 w 438"/>
                                              <a:gd name="T29" fmla="*/ 685 h 795"/>
                                              <a:gd name="T30" fmla="*/ 319 w 438"/>
                                              <a:gd name="T31" fmla="*/ 722 h 795"/>
                                              <a:gd name="T32" fmla="*/ 337 w 438"/>
                                              <a:gd name="T33" fmla="*/ 777 h 795"/>
                                              <a:gd name="T34" fmla="*/ 438 w 438"/>
                                              <a:gd name="T35" fmla="*/ 795 h 795"/>
                                              <a:gd name="T36" fmla="*/ 0 60000 65536"/>
                                              <a:gd name="T37" fmla="*/ 0 60000 65536"/>
                                              <a:gd name="T38" fmla="*/ 0 60000 65536"/>
                                              <a:gd name="T39" fmla="*/ 0 60000 65536"/>
                                              <a:gd name="T40" fmla="*/ 0 60000 65536"/>
                                              <a:gd name="T41" fmla="*/ 0 60000 65536"/>
                                              <a:gd name="T42" fmla="*/ 0 60000 65536"/>
                                              <a:gd name="T43" fmla="*/ 0 60000 65536"/>
                                              <a:gd name="T44" fmla="*/ 0 60000 65536"/>
                                              <a:gd name="T45" fmla="*/ 0 60000 65536"/>
                                              <a:gd name="T46" fmla="*/ 0 60000 65536"/>
                                              <a:gd name="T47" fmla="*/ 0 60000 65536"/>
                                              <a:gd name="T48" fmla="*/ 0 60000 65536"/>
                                              <a:gd name="T49" fmla="*/ 0 60000 65536"/>
                                              <a:gd name="T50" fmla="*/ 0 60000 65536"/>
                                              <a:gd name="T51" fmla="*/ 0 60000 65536"/>
                                              <a:gd name="T52" fmla="*/ 0 60000 65536"/>
                                              <a:gd name="T53" fmla="*/ 0 60000 65536"/>
                                              <a:gd name="T54" fmla="*/ 0 w 438"/>
                                              <a:gd name="T55" fmla="*/ 0 h 795"/>
                                              <a:gd name="T56" fmla="*/ 438 w 438"/>
                                              <a:gd name="T57" fmla="*/ 795 h 795"/>
                                            </a:gdLst>
                                            <a:ahLst/>
                                            <a:cxnLst>
                                              <a:cxn ang="T36">
                                                <a:pos x="T0" y="T1"/>
                                              </a:cxn>
                                              <a:cxn ang="T37">
                                                <a:pos x="T2" y="T3"/>
                                              </a:cxn>
                                              <a:cxn ang="T38">
                                                <a:pos x="T4" y="T5"/>
                                              </a:cxn>
                                              <a:cxn ang="T39">
                                                <a:pos x="T6" y="T7"/>
                                              </a:cxn>
                                              <a:cxn ang="T40">
                                                <a:pos x="T8" y="T9"/>
                                              </a:cxn>
                                              <a:cxn ang="T41">
                                                <a:pos x="T10" y="T11"/>
                                              </a:cxn>
                                              <a:cxn ang="T42">
                                                <a:pos x="T12" y="T13"/>
                                              </a:cxn>
                                              <a:cxn ang="T43">
                                                <a:pos x="T14" y="T15"/>
                                              </a:cxn>
                                              <a:cxn ang="T44">
                                                <a:pos x="T16" y="T17"/>
                                              </a:cxn>
                                              <a:cxn ang="T45">
                                                <a:pos x="T18" y="T19"/>
                                              </a:cxn>
                                              <a:cxn ang="T46">
                                                <a:pos x="T20" y="T21"/>
                                              </a:cxn>
                                              <a:cxn ang="T47">
                                                <a:pos x="T22" y="T23"/>
                                              </a:cxn>
                                              <a:cxn ang="T48">
                                                <a:pos x="T24" y="T25"/>
                                              </a:cxn>
                                              <a:cxn ang="T49">
                                                <a:pos x="T26" y="T27"/>
                                              </a:cxn>
                                              <a:cxn ang="T50">
                                                <a:pos x="T28" y="T29"/>
                                              </a:cxn>
                                              <a:cxn ang="T51">
                                                <a:pos x="T30" y="T31"/>
                                              </a:cxn>
                                              <a:cxn ang="T52">
                                                <a:pos x="T32" y="T33"/>
                                              </a:cxn>
                                              <a:cxn ang="T53">
                                                <a:pos x="T34" y="T35"/>
                                              </a:cxn>
                                            </a:cxnLst>
                                            <a:rect l="T54" t="T55" r="T56" b="T57"/>
                                            <a:pathLst>
                                              <a:path w="438" h="795">
                                                <a:moveTo>
                                                  <a:pt x="72" y="0"/>
                                                </a:moveTo>
                                                <a:cubicBezTo>
                                                  <a:pt x="81" y="6"/>
                                                  <a:pt x="93" y="9"/>
                                                  <a:pt x="99" y="18"/>
                                                </a:cubicBezTo>
                                                <a:cubicBezTo>
                                                  <a:pt x="109" y="34"/>
                                                  <a:pt x="118" y="73"/>
                                                  <a:pt x="118" y="73"/>
                                                </a:cubicBezTo>
                                                <a:cubicBezTo>
                                                  <a:pt x="115" y="103"/>
                                                  <a:pt x="123" y="137"/>
                                                  <a:pt x="108" y="164"/>
                                                </a:cubicBezTo>
                                                <a:cubicBezTo>
                                                  <a:pt x="101" y="177"/>
                                                  <a:pt x="76" y="164"/>
                                                  <a:pt x="63" y="173"/>
                                                </a:cubicBezTo>
                                                <a:cubicBezTo>
                                                  <a:pt x="47" y="184"/>
                                                  <a:pt x="51" y="210"/>
                                                  <a:pt x="44" y="228"/>
                                                </a:cubicBezTo>
                                                <a:cubicBezTo>
                                                  <a:pt x="47" y="243"/>
                                                  <a:pt x="48" y="259"/>
                                                  <a:pt x="54" y="274"/>
                                                </a:cubicBezTo>
                                                <a:cubicBezTo>
                                                  <a:pt x="69" y="314"/>
                                                  <a:pt x="97" y="327"/>
                                                  <a:pt x="35" y="347"/>
                                                </a:cubicBezTo>
                                                <a:cubicBezTo>
                                                  <a:pt x="17" y="401"/>
                                                  <a:pt x="0" y="473"/>
                                                  <a:pt x="63" y="493"/>
                                                </a:cubicBezTo>
                                                <a:cubicBezTo>
                                                  <a:pt x="69" y="499"/>
                                                  <a:pt x="78" y="504"/>
                                                  <a:pt x="81" y="512"/>
                                                </a:cubicBezTo>
                                                <a:cubicBezTo>
                                                  <a:pt x="87" y="526"/>
                                                  <a:pt x="80" y="545"/>
                                                  <a:pt x="90" y="557"/>
                                                </a:cubicBezTo>
                                                <a:cubicBezTo>
                                                  <a:pt x="98" y="567"/>
                                                  <a:pt x="115" y="563"/>
                                                  <a:pt x="127" y="566"/>
                                                </a:cubicBezTo>
                                                <a:cubicBezTo>
                                                  <a:pt x="162" y="603"/>
                                                  <a:pt x="209" y="577"/>
                                                  <a:pt x="246" y="612"/>
                                                </a:cubicBezTo>
                                                <a:cubicBezTo>
                                                  <a:pt x="249" y="633"/>
                                                  <a:pt x="245" y="657"/>
                                                  <a:pt x="255" y="676"/>
                                                </a:cubicBezTo>
                                                <a:cubicBezTo>
                                                  <a:pt x="259" y="685"/>
                                                  <a:pt x="274" y="680"/>
                                                  <a:pt x="282" y="685"/>
                                                </a:cubicBezTo>
                                                <a:cubicBezTo>
                                                  <a:pt x="297" y="694"/>
                                                  <a:pt x="306" y="710"/>
                                                  <a:pt x="319" y="722"/>
                                                </a:cubicBezTo>
                                                <a:cubicBezTo>
                                                  <a:pt x="325" y="740"/>
                                                  <a:pt x="318" y="773"/>
                                                  <a:pt x="337" y="777"/>
                                                </a:cubicBezTo>
                                                <a:cubicBezTo>
                                                  <a:pt x="372" y="784"/>
                                                  <a:pt x="403" y="795"/>
                                                  <a:pt x="438" y="795"/>
                                                </a:cubicBezTo>
                                              </a:path>
                                            </a:pathLst>
                                          </a:custGeom>
                                          <a:noFill/>
                                          <a:ln w="9525">
                                            <a:solidFill>
                                              <a:srgbClr val="008000"/>
                                            </a:solidFill>
                                            <a:round/>
                                            <a:headEnd/>
                                            <a:tailEnd/>
                                          </a:ln>
                                          <a:extLst>
                                            <a:ext uri="{909E8E84-426E-40DD-AFC4-6F175D3DCCD1}">
                                              <a14:hiddenFill xmlns:a14="http://schemas.microsoft.com/office/drawing/2010/main">
                                                <a:solidFill>
                                                  <a:srgbClr val="FFFFFF"/>
                                                </a:solidFill>
                                              </a14:hiddenFill>
                                            </a:ext>
                                          </a:extLst>
                                        </p:spPr>
                                        <p:txBody>
                                          <a:bodyPr/>
                                          <a:lstStyle/>
                                          <a:p>
                                            <a:endParaRPr lang="en-US"/>
                                          </a:p>
                                        </p:txBody>
                                      </p:sp>
                                    </p:grpSp>
                                    <p:sp>
                                      <p:nvSpPr>
                                        <p:cNvPr id="4131" name="Freeform 40"/>
                                        <p:cNvSpPr>
                                          <a:spLocks/>
                                        </p:cNvSpPr>
                                        <p:nvPr/>
                                      </p:nvSpPr>
                                      <p:spPr bwMode="auto">
                                        <a:xfrm>
                                          <a:off x="3163" y="2551"/>
                                          <a:ext cx="250" cy="408"/>
                                        </a:xfrm>
                                        <a:custGeom>
                                          <a:avLst/>
                                          <a:gdLst>
                                            <a:gd name="T0" fmla="*/ 0 w 250"/>
                                            <a:gd name="T1" fmla="*/ 0 h 408"/>
                                            <a:gd name="T2" fmla="*/ 10 w 250"/>
                                            <a:gd name="T3" fmla="*/ 55 h 408"/>
                                            <a:gd name="T4" fmla="*/ 37 w 250"/>
                                            <a:gd name="T5" fmla="*/ 64 h 408"/>
                                            <a:gd name="T6" fmla="*/ 46 w 250"/>
                                            <a:gd name="T7" fmla="*/ 100 h 408"/>
                                            <a:gd name="T8" fmla="*/ 64 w 250"/>
                                            <a:gd name="T9" fmla="*/ 119 h 408"/>
                                            <a:gd name="T10" fmla="*/ 74 w 250"/>
                                            <a:gd name="T11" fmla="*/ 146 h 408"/>
                                            <a:gd name="T12" fmla="*/ 92 w 250"/>
                                            <a:gd name="T13" fmla="*/ 174 h 408"/>
                                            <a:gd name="T14" fmla="*/ 55 w 250"/>
                                            <a:gd name="T15" fmla="*/ 183 h 408"/>
                                            <a:gd name="T16" fmla="*/ 74 w 250"/>
                                            <a:gd name="T17" fmla="*/ 228 h 408"/>
                                            <a:gd name="T18" fmla="*/ 55 w 250"/>
                                            <a:gd name="T19" fmla="*/ 247 h 408"/>
                                            <a:gd name="T20" fmla="*/ 37 w 250"/>
                                            <a:gd name="T21" fmla="*/ 274 h 408"/>
                                            <a:gd name="T22" fmla="*/ 46 w 250"/>
                                            <a:gd name="T23" fmla="*/ 320 h 408"/>
                                            <a:gd name="T24" fmla="*/ 74 w 250"/>
                                            <a:gd name="T25" fmla="*/ 329 h 408"/>
                                            <a:gd name="T26" fmla="*/ 83 w 250"/>
                                            <a:gd name="T27" fmla="*/ 366 h 408"/>
                                            <a:gd name="T28" fmla="*/ 202 w 250"/>
                                            <a:gd name="T29" fmla="*/ 402 h 408"/>
                                            <a:gd name="T30" fmla="*/ 247 w 250"/>
                                            <a:gd name="T31" fmla="*/ 384 h 408"/>
                                            <a:gd name="T32" fmla="*/ 0 60000 65536"/>
                                            <a:gd name="T33" fmla="*/ 0 60000 65536"/>
                                            <a:gd name="T34" fmla="*/ 0 60000 65536"/>
                                            <a:gd name="T35" fmla="*/ 0 60000 65536"/>
                                            <a:gd name="T36" fmla="*/ 0 60000 65536"/>
                                            <a:gd name="T37" fmla="*/ 0 60000 65536"/>
                                            <a:gd name="T38" fmla="*/ 0 60000 65536"/>
                                            <a:gd name="T39" fmla="*/ 0 60000 65536"/>
                                            <a:gd name="T40" fmla="*/ 0 60000 65536"/>
                                            <a:gd name="T41" fmla="*/ 0 60000 65536"/>
                                            <a:gd name="T42" fmla="*/ 0 60000 65536"/>
                                            <a:gd name="T43" fmla="*/ 0 60000 65536"/>
                                            <a:gd name="T44" fmla="*/ 0 60000 65536"/>
                                            <a:gd name="T45" fmla="*/ 0 60000 65536"/>
                                            <a:gd name="T46" fmla="*/ 0 60000 65536"/>
                                            <a:gd name="T47" fmla="*/ 0 60000 65536"/>
                                            <a:gd name="T48" fmla="*/ 0 w 250"/>
                                            <a:gd name="T49" fmla="*/ 0 h 408"/>
                                            <a:gd name="T50" fmla="*/ 250 w 250"/>
                                            <a:gd name="T51" fmla="*/ 408 h 408"/>
                                          </a:gdLst>
                                          <a:ahLst/>
                                          <a:cxnLst>
                                            <a:cxn ang="T32">
                                              <a:pos x="T0" y="T1"/>
                                            </a:cxn>
                                            <a:cxn ang="T33">
                                              <a:pos x="T2" y="T3"/>
                                            </a:cxn>
                                            <a:cxn ang="T34">
                                              <a:pos x="T4" y="T5"/>
                                            </a:cxn>
                                            <a:cxn ang="T35">
                                              <a:pos x="T6" y="T7"/>
                                            </a:cxn>
                                            <a:cxn ang="T36">
                                              <a:pos x="T8" y="T9"/>
                                            </a:cxn>
                                            <a:cxn ang="T37">
                                              <a:pos x="T10" y="T11"/>
                                            </a:cxn>
                                            <a:cxn ang="T38">
                                              <a:pos x="T12" y="T13"/>
                                            </a:cxn>
                                            <a:cxn ang="T39">
                                              <a:pos x="T14" y="T15"/>
                                            </a:cxn>
                                            <a:cxn ang="T40">
                                              <a:pos x="T16" y="T17"/>
                                            </a:cxn>
                                            <a:cxn ang="T41">
                                              <a:pos x="T18" y="T19"/>
                                            </a:cxn>
                                            <a:cxn ang="T42">
                                              <a:pos x="T20" y="T21"/>
                                            </a:cxn>
                                            <a:cxn ang="T43">
                                              <a:pos x="T22" y="T23"/>
                                            </a:cxn>
                                            <a:cxn ang="T44">
                                              <a:pos x="T24" y="T25"/>
                                            </a:cxn>
                                            <a:cxn ang="T45">
                                              <a:pos x="T26" y="T27"/>
                                            </a:cxn>
                                            <a:cxn ang="T46">
                                              <a:pos x="T28" y="T29"/>
                                            </a:cxn>
                                            <a:cxn ang="T47">
                                              <a:pos x="T30" y="T31"/>
                                            </a:cxn>
                                          </a:cxnLst>
                                          <a:rect l="T48" t="T49" r="T50" b="T51"/>
                                          <a:pathLst>
                                            <a:path w="250" h="408">
                                              <a:moveTo>
                                                <a:pt x="0" y="0"/>
                                              </a:moveTo>
                                              <a:cubicBezTo>
                                                <a:pt x="3" y="18"/>
                                                <a:pt x="1" y="39"/>
                                                <a:pt x="10" y="55"/>
                                              </a:cubicBezTo>
                                              <a:cubicBezTo>
                                                <a:pt x="15" y="63"/>
                                                <a:pt x="31" y="57"/>
                                                <a:pt x="37" y="64"/>
                                              </a:cubicBezTo>
                                              <a:cubicBezTo>
                                                <a:pt x="45" y="74"/>
                                                <a:pt x="41" y="89"/>
                                                <a:pt x="46" y="100"/>
                                              </a:cubicBezTo>
                                              <a:cubicBezTo>
                                                <a:pt x="50" y="108"/>
                                                <a:pt x="58" y="113"/>
                                                <a:pt x="64" y="119"/>
                                              </a:cubicBezTo>
                                              <a:cubicBezTo>
                                                <a:pt x="67" y="128"/>
                                                <a:pt x="70" y="137"/>
                                                <a:pt x="74" y="146"/>
                                              </a:cubicBezTo>
                                              <a:cubicBezTo>
                                                <a:pt x="79" y="156"/>
                                                <a:pt x="97" y="164"/>
                                                <a:pt x="92" y="174"/>
                                              </a:cubicBezTo>
                                              <a:cubicBezTo>
                                                <a:pt x="86" y="185"/>
                                                <a:pt x="67" y="180"/>
                                                <a:pt x="55" y="183"/>
                                              </a:cubicBezTo>
                                              <a:cubicBezTo>
                                                <a:pt x="27" y="266"/>
                                                <a:pt x="56" y="152"/>
                                                <a:pt x="74" y="228"/>
                                              </a:cubicBezTo>
                                              <a:cubicBezTo>
                                                <a:pt x="76" y="237"/>
                                                <a:pt x="61" y="240"/>
                                                <a:pt x="55" y="247"/>
                                              </a:cubicBezTo>
                                              <a:cubicBezTo>
                                                <a:pt x="48" y="255"/>
                                                <a:pt x="43" y="265"/>
                                                <a:pt x="37" y="274"/>
                                              </a:cubicBezTo>
                                              <a:cubicBezTo>
                                                <a:pt x="40" y="289"/>
                                                <a:pt x="37" y="307"/>
                                                <a:pt x="46" y="320"/>
                                              </a:cubicBezTo>
                                              <a:cubicBezTo>
                                                <a:pt x="51" y="328"/>
                                                <a:pt x="68" y="321"/>
                                                <a:pt x="74" y="329"/>
                                              </a:cubicBezTo>
                                              <a:cubicBezTo>
                                                <a:pt x="82" y="339"/>
                                                <a:pt x="75" y="356"/>
                                                <a:pt x="83" y="366"/>
                                              </a:cubicBezTo>
                                              <a:cubicBezTo>
                                                <a:pt x="98" y="385"/>
                                                <a:pt x="189" y="400"/>
                                                <a:pt x="202" y="402"/>
                                              </a:cubicBezTo>
                                              <a:cubicBezTo>
                                                <a:pt x="250" y="392"/>
                                                <a:pt x="247" y="408"/>
                                                <a:pt x="247" y="384"/>
                                              </a:cubicBezTo>
                                            </a:path>
                                          </a:pathLst>
                                        </a:custGeom>
                                        <a:noFill/>
                                        <a:ln w="9525">
                                          <a:solidFill>
                                            <a:srgbClr val="008000"/>
                                          </a:solidFill>
                                          <a:round/>
                                          <a:headEnd/>
                                          <a:tailEnd/>
                                        </a:ln>
                                        <a:extLst>
                                          <a:ext uri="{909E8E84-426E-40DD-AFC4-6F175D3DCCD1}">
                                            <a14:hiddenFill xmlns:a14="http://schemas.microsoft.com/office/drawing/2010/main">
                                              <a:solidFill>
                                                <a:srgbClr val="FFFFFF"/>
                                              </a:solidFill>
                                            </a14:hiddenFill>
                                          </a:ext>
                                        </a:extLst>
                                      </p:spPr>
                                      <p:txBody>
                                        <a:bodyPr/>
                                        <a:lstStyle/>
                                        <a:p>
                                          <a:endParaRPr lang="en-US"/>
                                        </a:p>
                                      </p:txBody>
                                    </p:sp>
                                  </p:grpSp>
                                  <p:sp>
                                    <p:nvSpPr>
                                      <p:cNvPr id="4129" name="Freeform 41"/>
                                      <p:cNvSpPr>
                                        <a:spLocks/>
                                      </p:cNvSpPr>
                                      <p:nvPr/>
                                    </p:nvSpPr>
                                    <p:spPr bwMode="auto">
                                      <a:xfrm>
                                        <a:off x="2313" y="3456"/>
                                        <a:ext cx="348" cy="183"/>
                                      </a:xfrm>
                                      <a:custGeom>
                                        <a:avLst/>
                                        <a:gdLst>
                                          <a:gd name="T0" fmla="*/ 348 w 348"/>
                                          <a:gd name="T1" fmla="*/ 183 h 183"/>
                                          <a:gd name="T2" fmla="*/ 210 w 348"/>
                                          <a:gd name="T3" fmla="*/ 137 h 183"/>
                                          <a:gd name="T4" fmla="*/ 183 w 348"/>
                                          <a:gd name="T5" fmla="*/ 119 h 183"/>
                                          <a:gd name="T6" fmla="*/ 128 w 348"/>
                                          <a:gd name="T7" fmla="*/ 101 h 183"/>
                                          <a:gd name="T8" fmla="*/ 37 w 348"/>
                                          <a:gd name="T9" fmla="*/ 55 h 183"/>
                                          <a:gd name="T10" fmla="*/ 0 w 348"/>
                                          <a:gd name="T11" fmla="*/ 0 h 183"/>
                                          <a:gd name="T12" fmla="*/ 0 60000 65536"/>
                                          <a:gd name="T13" fmla="*/ 0 60000 65536"/>
                                          <a:gd name="T14" fmla="*/ 0 60000 65536"/>
                                          <a:gd name="T15" fmla="*/ 0 60000 65536"/>
                                          <a:gd name="T16" fmla="*/ 0 60000 65536"/>
                                          <a:gd name="T17" fmla="*/ 0 60000 65536"/>
                                          <a:gd name="T18" fmla="*/ 0 w 348"/>
                                          <a:gd name="T19" fmla="*/ 0 h 183"/>
                                          <a:gd name="T20" fmla="*/ 348 w 348"/>
                                          <a:gd name="T21" fmla="*/ 183 h 183"/>
                                        </a:gdLst>
                                        <a:ahLst/>
                                        <a:cxnLst>
                                          <a:cxn ang="T12">
                                            <a:pos x="T0" y="T1"/>
                                          </a:cxn>
                                          <a:cxn ang="T13">
                                            <a:pos x="T2" y="T3"/>
                                          </a:cxn>
                                          <a:cxn ang="T14">
                                            <a:pos x="T4" y="T5"/>
                                          </a:cxn>
                                          <a:cxn ang="T15">
                                            <a:pos x="T6" y="T7"/>
                                          </a:cxn>
                                          <a:cxn ang="T16">
                                            <a:pos x="T8" y="T9"/>
                                          </a:cxn>
                                          <a:cxn ang="T17">
                                            <a:pos x="T10" y="T11"/>
                                          </a:cxn>
                                        </a:cxnLst>
                                        <a:rect l="T18" t="T19" r="T20" b="T21"/>
                                        <a:pathLst>
                                          <a:path w="348" h="183">
                                            <a:moveTo>
                                              <a:pt x="348" y="183"/>
                                            </a:moveTo>
                                            <a:cubicBezTo>
                                              <a:pt x="294" y="132"/>
                                              <a:pt x="318" y="147"/>
                                              <a:pt x="210" y="137"/>
                                            </a:cubicBezTo>
                                            <a:cubicBezTo>
                                              <a:pt x="201" y="131"/>
                                              <a:pt x="193" y="123"/>
                                              <a:pt x="183" y="119"/>
                                            </a:cubicBezTo>
                                            <a:cubicBezTo>
                                              <a:pt x="165" y="111"/>
                                              <a:pt x="128" y="101"/>
                                              <a:pt x="128" y="101"/>
                                            </a:cubicBezTo>
                                            <a:cubicBezTo>
                                              <a:pt x="98" y="70"/>
                                              <a:pt x="80" y="64"/>
                                              <a:pt x="37" y="55"/>
                                            </a:cubicBezTo>
                                            <a:cubicBezTo>
                                              <a:pt x="18" y="37"/>
                                              <a:pt x="0" y="28"/>
                                              <a:pt x="0" y="0"/>
                                            </a:cubicBezTo>
                                          </a:path>
                                        </a:pathLst>
                                      </a:custGeom>
                                      <a:noFill/>
                                      <a:ln w="9525">
                                        <a:solidFill>
                                          <a:srgbClr val="008000"/>
                                        </a:solidFill>
                                        <a:round/>
                                        <a:headEnd/>
                                        <a:tailEnd/>
                                      </a:ln>
                                      <a:extLst>
                                        <a:ext uri="{909E8E84-426E-40DD-AFC4-6F175D3DCCD1}">
                                          <a14:hiddenFill xmlns:a14="http://schemas.microsoft.com/office/drawing/2010/main">
                                            <a:solidFill>
                                              <a:srgbClr val="FFFFFF"/>
                                            </a:solidFill>
                                          </a14:hiddenFill>
                                        </a:ext>
                                      </a:extLst>
                                    </p:spPr>
                                    <p:txBody>
                                      <a:bodyPr/>
                                      <a:lstStyle/>
                                      <a:p>
                                        <a:endParaRPr lang="en-US"/>
                                      </a:p>
                                    </p:txBody>
                                  </p:sp>
                                </p:grpSp>
                                <p:sp>
                                  <p:nvSpPr>
                                    <p:cNvPr id="4127" name="Freeform 42"/>
                                    <p:cNvSpPr>
                                      <a:spLocks/>
                                    </p:cNvSpPr>
                                    <p:nvPr/>
                                  </p:nvSpPr>
                                  <p:spPr bwMode="auto">
                                    <a:xfrm>
                                      <a:off x="2447" y="3191"/>
                                      <a:ext cx="579" cy="475"/>
                                    </a:xfrm>
                                    <a:custGeom>
                                      <a:avLst/>
                                      <a:gdLst>
                                        <a:gd name="T0" fmla="*/ 433 w 579"/>
                                        <a:gd name="T1" fmla="*/ 0 h 475"/>
                                        <a:gd name="T2" fmla="*/ 287 w 579"/>
                                        <a:gd name="T3" fmla="*/ 55 h 475"/>
                                        <a:gd name="T4" fmla="*/ 186 w 579"/>
                                        <a:gd name="T5" fmla="*/ 46 h 475"/>
                                        <a:gd name="T6" fmla="*/ 195 w 579"/>
                                        <a:gd name="T7" fmla="*/ 219 h 475"/>
                                        <a:gd name="T8" fmla="*/ 232 w 579"/>
                                        <a:gd name="T9" fmla="*/ 228 h 475"/>
                                        <a:gd name="T10" fmla="*/ 250 w 579"/>
                                        <a:gd name="T11" fmla="*/ 247 h 475"/>
                                        <a:gd name="T12" fmla="*/ 287 w 579"/>
                                        <a:gd name="T13" fmla="*/ 238 h 475"/>
                                        <a:gd name="T14" fmla="*/ 332 w 579"/>
                                        <a:gd name="T15" fmla="*/ 219 h 475"/>
                                        <a:gd name="T16" fmla="*/ 406 w 579"/>
                                        <a:gd name="T17" fmla="*/ 265 h 475"/>
                                        <a:gd name="T18" fmla="*/ 488 w 579"/>
                                        <a:gd name="T19" fmla="*/ 228 h 475"/>
                                        <a:gd name="T20" fmla="*/ 570 w 579"/>
                                        <a:gd name="T21" fmla="*/ 219 h 475"/>
                                        <a:gd name="T22" fmla="*/ 579 w 579"/>
                                        <a:gd name="T23" fmla="*/ 192 h 475"/>
                                        <a:gd name="T24" fmla="*/ 524 w 579"/>
                                        <a:gd name="T25" fmla="*/ 91 h 475"/>
                                        <a:gd name="T26" fmla="*/ 570 w 579"/>
                                        <a:gd name="T27" fmla="*/ 201 h 475"/>
                                        <a:gd name="T28" fmla="*/ 479 w 579"/>
                                        <a:gd name="T29" fmla="*/ 219 h 475"/>
                                        <a:gd name="T30" fmla="*/ 424 w 579"/>
                                        <a:gd name="T31" fmla="*/ 228 h 475"/>
                                        <a:gd name="T32" fmla="*/ 387 w 579"/>
                                        <a:gd name="T33" fmla="*/ 265 h 475"/>
                                        <a:gd name="T34" fmla="*/ 342 w 579"/>
                                        <a:gd name="T35" fmla="*/ 228 h 475"/>
                                        <a:gd name="T36" fmla="*/ 314 w 579"/>
                                        <a:gd name="T37" fmla="*/ 219 h 475"/>
                                        <a:gd name="T38" fmla="*/ 287 w 579"/>
                                        <a:gd name="T39" fmla="*/ 228 h 475"/>
                                        <a:gd name="T40" fmla="*/ 268 w 579"/>
                                        <a:gd name="T41" fmla="*/ 247 h 475"/>
                                        <a:gd name="T42" fmla="*/ 204 w 579"/>
                                        <a:gd name="T43" fmla="*/ 265 h 475"/>
                                        <a:gd name="T44" fmla="*/ 195 w 579"/>
                                        <a:gd name="T45" fmla="*/ 338 h 475"/>
                                        <a:gd name="T46" fmla="*/ 214 w 579"/>
                                        <a:gd name="T47" fmla="*/ 439 h 475"/>
                                        <a:gd name="T48" fmla="*/ 195 w 579"/>
                                        <a:gd name="T49" fmla="*/ 420 h 475"/>
                                        <a:gd name="T50" fmla="*/ 186 w 579"/>
                                        <a:gd name="T51" fmla="*/ 366 h 475"/>
                                        <a:gd name="T52" fmla="*/ 195 w 579"/>
                                        <a:gd name="T53" fmla="*/ 448 h 475"/>
                                        <a:gd name="T54" fmla="*/ 95 w 579"/>
                                        <a:gd name="T55" fmla="*/ 256 h 475"/>
                                        <a:gd name="T56" fmla="*/ 76 w 579"/>
                                        <a:gd name="T57" fmla="*/ 201 h 475"/>
                                        <a:gd name="T58" fmla="*/ 12 w 579"/>
                                        <a:gd name="T59" fmla="*/ 146 h 475"/>
                                        <a:gd name="T60" fmla="*/ 3 w 579"/>
                                        <a:gd name="T61" fmla="*/ 91 h 475"/>
                                        <a:gd name="T62" fmla="*/ 0 60000 65536"/>
                                        <a:gd name="T63" fmla="*/ 0 60000 65536"/>
                                        <a:gd name="T64" fmla="*/ 0 60000 65536"/>
                                        <a:gd name="T65" fmla="*/ 0 60000 65536"/>
                                        <a:gd name="T66" fmla="*/ 0 60000 65536"/>
                                        <a:gd name="T67" fmla="*/ 0 60000 65536"/>
                                        <a:gd name="T68" fmla="*/ 0 60000 65536"/>
                                        <a:gd name="T69" fmla="*/ 0 60000 65536"/>
                                        <a:gd name="T70" fmla="*/ 0 60000 65536"/>
                                        <a:gd name="T71" fmla="*/ 0 60000 65536"/>
                                        <a:gd name="T72" fmla="*/ 0 60000 65536"/>
                                        <a:gd name="T73" fmla="*/ 0 60000 65536"/>
                                        <a:gd name="T74" fmla="*/ 0 60000 65536"/>
                                        <a:gd name="T75" fmla="*/ 0 60000 65536"/>
                                        <a:gd name="T76" fmla="*/ 0 60000 65536"/>
                                        <a:gd name="T77" fmla="*/ 0 60000 65536"/>
                                        <a:gd name="T78" fmla="*/ 0 60000 65536"/>
                                        <a:gd name="T79" fmla="*/ 0 60000 65536"/>
                                        <a:gd name="T80" fmla="*/ 0 60000 65536"/>
                                        <a:gd name="T81" fmla="*/ 0 60000 65536"/>
                                        <a:gd name="T82" fmla="*/ 0 60000 65536"/>
                                        <a:gd name="T83" fmla="*/ 0 60000 65536"/>
                                        <a:gd name="T84" fmla="*/ 0 60000 65536"/>
                                        <a:gd name="T85" fmla="*/ 0 60000 65536"/>
                                        <a:gd name="T86" fmla="*/ 0 60000 65536"/>
                                        <a:gd name="T87" fmla="*/ 0 60000 65536"/>
                                        <a:gd name="T88" fmla="*/ 0 60000 65536"/>
                                        <a:gd name="T89" fmla="*/ 0 60000 65536"/>
                                        <a:gd name="T90" fmla="*/ 0 60000 65536"/>
                                        <a:gd name="T91" fmla="*/ 0 60000 65536"/>
                                        <a:gd name="T92" fmla="*/ 0 60000 65536"/>
                                        <a:gd name="T93" fmla="*/ 0 w 579"/>
                                        <a:gd name="T94" fmla="*/ 0 h 475"/>
                                        <a:gd name="T95" fmla="*/ 579 w 579"/>
                                        <a:gd name="T96" fmla="*/ 475 h 475"/>
                                      </a:gdLst>
                                      <a:ahLst/>
                                      <a:cxnLst>
                                        <a:cxn ang="T62">
                                          <a:pos x="T0" y="T1"/>
                                        </a:cxn>
                                        <a:cxn ang="T63">
                                          <a:pos x="T2" y="T3"/>
                                        </a:cxn>
                                        <a:cxn ang="T64">
                                          <a:pos x="T4" y="T5"/>
                                        </a:cxn>
                                        <a:cxn ang="T65">
                                          <a:pos x="T6" y="T7"/>
                                        </a:cxn>
                                        <a:cxn ang="T66">
                                          <a:pos x="T8" y="T9"/>
                                        </a:cxn>
                                        <a:cxn ang="T67">
                                          <a:pos x="T10" y="T11"/>
                                        </a:cxn>
                                        <a:cxn ang="T68">
                                          <a:pos x="T12" y="T13"/>
                                        </a:cxn>
                                        <a:cxn ang="T69">
                                          <a:pos x="T14" y="T15"/>
                                        </a:cxn>
                                        <a:cxn ang="T70">
                                          <a:pos x="T16" y="T17"/>
                                        </a:cxn>
                                        <a:cxn ang="T71">
                                          <a:pos x="T18" y="T19"/>
                                        </a:cxn>
                                        <a:cxn ang="T72">
                                          <a:pos x="T20" y="T21"/>
                                        </a:cxn>
                                        <a:cxn ang="T73">
                                          <a:pos x="T22" y="T23"/>
                                        </a:cxn>
                                        <a:cxn ang="T74">
                                          <a:pos x="T24" y="T25"/>
                                        </a:cxn>
                                        <a:cxn ang="T75">
                                          <a:pos x="T26" y="T27"/>
                                        </a:cxn>
                                        <a:cxn ang="T76">
                                          <a:pos x="T28" y="T29"/>
                                        </a:cxn>
                                        <a:cxn ang="T77">
                                          <a:pos x="T30" y="T31"/>
                                        </a:cxn>
                                        <a:cxn ang="T78">
                                          <a:pos x="T32" y="T33"/>
                                        </a:cxn>
                                        <a:cxn ang="T79">
                                          <a:pos x="T34" y="T35"/>
                                        </a:cxn>
                                        <a:cxn ang="T80">
                                          <a:pos x="T36" y="T37"/>
                                        </a:cxn>
                                        <a:cxn ang="T81">
                                          <a:pos x="T38" y="T39"/>
                                        </a:cxn>
                                        <a:cxn ang="T82">
                                          <a:pos x="T40" y="T41"/>
                                        </a:cxn>
                                        <a:cxn ang="T83">
                                          <a:pos x="T42" y="T43"/>
                                        </a:cxn>
                                        <a:cxn ang="T84">
                                          <a:pos x="T44" y="T45"/>
                                        </a:cxn>
                                        <a:cxn ang="T85">
                                          <a:pos x="T46" y="T47"/>
                                        </a:cxn>
                                        <a:cxn ang="T86">
                                          <a:pos x="T48" y="T49"/>
                                        </a:cxn>
                                        <a:cxn ang="T87">
                                          <a:pos x="T50" y="T51"/>
                                        </a:cxn>
                                        <a:cxn ang="T88">
                                          <a:pos x="T52" y="T53"/>
                                        </a:cxn>
                                        <a:cxn ang="T89">
                                          <a:pos x="T54" y="T55"/>
                                        </a:cxn>
                                        <a:cxn ang="T90">
                                          <a:pos x="T56" y="T57"/>
                                        </a:cxn>
                                        <a:cxn ang="T91">
                                          <a:pos x="T58" y="T59"/>
                                        </a:cxn>
                                        <a:cxn ang="T92">
                                          <a:pos x="T60" y="T61"/>
                                        </a:cxn>
                                      </a:cxnLst>
                                      <a:rect l="T93" t="T94" r="T95" b="T96"/>
                                      <a:pathLst>
                                        <a:path w="579" h="475">
                                          <a:moveTo>
                                            <a:pt x="433" y="0"/>
                                          </a:moveTo>
                                          <a:cubicBezTo>
                                            <a:pt x="378" y="37"/>
                                            <a:pt x="357" y="46"/>
                                            <a:pt x="287" y="55"/>
                                          </a:cubicBezTo>
                                          <a:cubicBezTo>
                                            <a:pt x="246" y="47"/>
                                            <a:pt x="224" y="32"/>
                                            <a:pt x="186" y="46"/>
                                          </a:cubicBezTo>
                                          <a:cubicBezTo>
                                            <a:pt x="189" y="104"/>
                                            <a:pt x="181" y="163"/>
                                            <a:pt x="195" y="219"/>
                                          </a:cubicBezTo>
                                          <a:cubicBezTo>
                                            <a:pt x="198" y="231"/>
                                            <a:pt x="221" y="222"/>
                                            <a:pt x="232" y="228"/>
                                          </a:cubicBezTo>
                                          <a:cubicBezTo>
                                            <a:pt x="240" y="232"/>
                                            <a:pt x="244" y="241"/>
                                            <a:pt x="250" y="247"/>
                                          </a:cubicBezTo>
                                          <a:cubicBezTo>
                                            <a:pt x="262" y="244"/>
                                            <a:pt x="277" y="246"/>
                                            <a:pt x="287" y="238"/>
                                          </a:cubicBezTo>
                                          <a:cubicBezTo>
                                            <a:pt x="328" y="205"/>
                                            <a:pt x="251" y="199"/>
                                            <a:pt x="332" y="219"/>
                                          </a:cubicBezTo>
                                          <a:cubicBezTo>
                                            <a:pt x="355" y="242"/>
                                            <a:pt x="374" y="255"/>
                                            <a:pt x="406" y="265"/>
                                          </a:cubicBezTo>
                                          <a:cubicBezTo>
                                            <a:pt x="424" y="212"/>
                                            <a:pt x="429" y="218"/>
                                            <a:pt x="488" y="228"/>
                                          </a:cubicBezTo>
                                          <a:cubicBezTo>
                                            <a:pt x="515" y="225"/>
                                            <a:pt x="544" y="229"/>
                                            <a:pt x="570" y="219"/>
                                          </a:cubicBezTo>
                                          <a:cubicBezTo>
                                            <a:pt x="579" y="216"/>
                                            <a:pt x="579" y="201"/>
                                            <a:pt x="579" y="192"/>
                                          </a:cubicBezTo>
                                          <a:cubicBezTo>
                                            <a:pt x="579" y="162"/>
                                            <a:pt x="544" y="111"/>
                                            <a:pt x="524" y="91"/>
                                          </a:cubicBezTo>
                                          <a:cubicBezTo>
                                            <a:pt x="538" y="130"/>
                                            <a:pt x="557" y="162"/>
                                            <a:pt x="570" y="201"/>
                                          </a:cubicBezTo>
                                          <a:cubicBezTo>
                                            <a:pt x="551" y="258"/>
                                            <a:pt x="574" y="219"/>
                                            <a:pt x="479" y="219"/>
                                          </a:cubicBezTo>
                                          <a:cubicBezTo>
                                            <a:pt x="460" y="219"/>
                                            <a:pt x="442" y="225"/>
                                            <a:pt x="424" y="228"/>
                                          </a:cubicBezTo>
                                          <a:cubicBezTo>
                                            <a:pt x="423" y="229"/>
                                            <a:pt x="390" y="265"/>
                                            <a:pt x="387" y="265"/>
                                          </a:cubicBezTo>
                                          <a:cubicBezTo>
                                            <a:pt x="367" y="265"/>
                                            <a:pt x="356" y="236"/>
                                            <a:pt x="342" y="228"/>
                                          </a:cubicBezTo>
                                          <a:cubicBezTo>
                                            <a:pt x="334" y="223"/>
                                            <a:pt x="323" y="222"/>
                                            <a:pt x="314" y="219"/>
                                          </a:cubicBezTo>
                                          <a:cubicBezTo>
                                            <a:pt x="305" y="222"/>
                                            <a:pt x="295" y="223"/>
                                            <a:pt x="287" y="228"/>
                                          </a:cubicBezTo>
                                          <a:cubicBezTo>
                                            <a:pt x="279" y="233"/>
                                            <a:pt x="276" y="243"/>
                                            <a:pt x="268" y="247"/>
                                          </a:cubicBezTo>
                                          <a:cubicBezTo>
                                            <a:pt x="248" y="257"/>
                                            <a:pt x="225" y="258"/>
                                            <a:pt x="204" y="265"/>
                                          </a:cubicBezTo>
                                          <a:cubicBezTo>
                                            <a:pt x="201" y="289"/>
                                            <a:pt x="201" y="314"/>
                                            <a:pt x="195" y="338"/>
                                          </a:cubicBezTo>
                                          <a:cubicBezTo>
                                            <a:pt x="184" y="380"/>
                                            <a:pt x="140" y="415"/>
                                            <a:pt x="214" y="439"/>
                                          </a:cubicBezTo>
                                          <a:cubicBezTo>
                                            <a:pt x="208" y="433"/>
                                            <a:pt x="198" y="428"/>
                                            <a:pt x="195" y="420"/>
                                          </a:cubicBezTo>
                                          <a:cubicBezTo>
                                            <a:pt x="188" y="403"/>
                                            <a:pt x="186" y="348"/>
                                            <a:pt x="186" y="366"/>
                                          </a:cubicBezTo>
                                          <a:cubicBezTo>
                                            <a:pt x="186" y="393"/>
                                            <a:pt x="195" y="475"/>
                                            <a:pt x="195" y="448"/>
                                          </a:cubicBezTo>
                                          <a:cubicBezTo>
                                            <a:pt x="195" y="332"/>
                                            <a:pt x="204" y="278"/>
                                            <a:pt x="95" y="256"/>
                                          </a:cubicBezTo>
                                          <a:cubicBezTo>
                                            <a:pt x="94" y="252"/>
                                            <a:pt x="79" y="205"/>
                                            <a:pt x="76" y="201"/>
                                          </a:cubicBezTo>
                                          <a:cubicBezTo>
                                            <a:pt x="69" y="193"/>
                                            <a:pt x="24" y="157"/>
                                            <a:pt x="12" y="146"/>
                                          </a:cubicBezTo>
                                          <a:cubicBezTo>
                                            <a:pt x="0" y="110"/>
                                            <a:pt x="3" y="128"/>
                                            <a:pt x="3" y="91"/>
                                          </a:cubicBezTo>
                                        </a:path>
                                      </a:pathLst>
                                    </a:custGeom>
                                    <a:noFill/>
                                    <a:ln w="9525">
                                      <a:solidFill>
                                        <a:srgbClr val="008000"/>
                                      </a:solidFill>
                                      <a:round/>
                                      <a:headEnd/>
                                      <a:tailEnd/>
                                    </a:ln>
                                    <a:extLst>
                                      <a:ext uri="{909E8E84-426E-40DD-AFC4-6F175D3DCCD1}">
                                        <a14:hiddenFill xmlns:a14="http://schemas.microsoft.com/office/drawing/2010/main">
                                          <a:solidFill>
                                            <a:srgbClr val="FFFFFF"/>
                                          </a:solidFill>
                                        </a14:hiddenFill>
                                      </a:ext>
                                    </a:extLst>
                                  </p:spPr>
                                  <p:txBody>
                                    <a:bodyPr/>
                                    <a:lstStyle/>
                                    <a:p>
                                      <a:endParaRPr lang="en-US"/>
                                    </a:p>
                                  </p:txBody>
                                </p:sp>
                              </p:grpSp>
                              <p:sp>
                                <p:nvSpPr>
                                  <p:cNvPr id="4125" name="Oval 43"/>
                                  <p:cNvSpPr>
                                    <a:spLocks noChangeArrowheads="1"/>
                                  </p:cNvSpPr>
                                  <p:nvPr/>
                                </p:nvSpPr>
                                <p:spPr bwMode="auto">
                                  <a:xfrm>
                                    <a:off x="2832" y="1008"/>
                                    <a:ext cx="52" cy="48"/>
                                  </a:xfrm>
                                  <a:prstGeom prst="ellipse">
                                    <a:avLst/>
                                  </a:prstGeom>
                                  <a:solidFill>
                                    <a:srgbClr val="FF0000">
                                      <a:alpha val="0"/>
                                    </a:srgbClr>
                                  </a:solidFill>
                                  <a:ln w="9525">
                                    <a:solidFill>
                                      <a:srgbClr val="800080"/>
                                    </a:solidFill>
                                    <a:round/>
                                    <a:headEnd/>
                                    <a:tailEnd/>
                                  </a:ln>
                                </p:spPr>
                                <p:txBody>
                                  <a:bodyPr wrap="none" anchor="ctr"/>
                                  <a:lstStyle>
                                    <a:lvl1pPr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1pPr>
                                    <a:lvl2pPr marL="742950" indent="-28575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2pPr>
                                    <a:lvl3pPr marL="11430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3pPr>
                                    <a:lvl4pPr marL="16002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4pPr>
                                    <a:lvl5pPr marL="2057400" indent="-228600"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5pPr>
                                    <a:lvl6pPr marL="25146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6pPr>
                                    <a:lvl7pPr marL="29718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7pPr>
                                    <a:lvl8pPr marL="34290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8pPr>
                                    <a:lvl9pPr marL="3886200" indent="-228600" eaLnBrk="0" fontAlgn="base" hangingPunct="0">
                                      <a:spcBef>
                                        <a:spcPct val="0"/>
                                      </a:spcBef>
                                      <a:spcAft>
                                        <a:spcPct val="0"/>
                                      </a:spcAft>
                                      <a:defRPr sz="2000">
                                        <a:solidFill>
                                          <a:schemeClr val="tx1"/>
                                        </a:solidFill>
                                        <a:latin typeface="Times New Roman" panose="02020603050405020304" pitchFamily="18" charset="0"/>
                                      </a:defRPr>
                                    </a:lvl9pPr>
                                  </a:lstStyle>
                                  <a:p>
                                    <a:pPr eaLnBrk="1" hangingPunct="1"/>
                                    <a:endParaRPr lang="en-US"/>
                                  </a:p>
                                </p:txBody>
                              </p:sp>
                            </p:grpSp>
                            <p:sp>
                              <p:nvSpPr>
                                <p:cNvPr id="4123" name="Oval 44"/>
                                <p:cNvSpPr>
                                  <a:spLocks noChangeArrowheads="1"/>
                                </p:cNvSpPr>
                                <p:nvPr/>
                              </p:nvSpPr>
                              <p:spPr bwMode="auto">
                                <a:xfrm>
                                  <a:off x="3888" y="3120"/>
                                  <a:ext cx="48" cy="48"/>
                                </a:xfrm>
                                <a:prstGeom prst="ellipse">
                                  <a:avLst/>
                                </a:prstGeom>
                                <a:solidFill>
                                  <a:srgbClr val="FF0000">
                                    <a:alpha val="0"/>
                                  </a:srgbClr>
                                </a:solidFill>
                                <a:ln w="9525">
                                  <a:solidFill>
                                    <a:srgbClr val="993366"/>
                                  </a:solidFill>
                                  <a:round/>
                                  <a:headEnd/>
                                  <a:tailEnd/>
                                </a:ln>
                              </p:spPr>
                              <p:txBody>
                                <a:bodyPr wrap="none" anchor="ctr"/>
                                <a:lstStyle>
                                  <a:lvl1pPr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1pPr>
                                  <a:lvl2pPr marL="742950" indent="-28575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2pPr>
                                  <a:lvl3pPr marL="11430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3pPr>
                                  <a:lvl4pPr marL="16002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4pPr>
                                  <a:lvl5pPr marL="2057400" indent="-228600"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5pPr>
                                  <a:lvl6pPr marL="25146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6pPr>
                                  <a:lvl7pPr marL="29718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7pPr>
                                  <a:lvl8pPr marL="34290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8pPr>
                                  <a:lvl9pPr marL="3886200" indent="-228600" eaLnBrk="0" fontAlgn="base" hangingPunct="0">
                                    <a:spcBef>
                                      <a:spcPct val="0"/>
                                    </a:spcBef>
                                    <a:spcAft>
                                      <a:spcPct val="0"/>
                                    </a:spcAft>
                                    <a:defRPr sz="2000">
                                      <a:solidFill>
                                        <a:schemeClr val="tx1"/>
                                      </a:solidFill>
                                      <a:latin typeface="Times New Roman" panose="02020603050405020304" pitchFamily="18" charset="0"/>
                                    </a:defRPr>
                                  </a:lvl9pPr>
                                </a:lstStyle>
                                <a:p>
                                  <a:pPr eaLnBrk="1" hangingPunct="1"/>
                                  <a:endParaRPr lang="en-US"/>
                                </a:p>
                              </p:txBody>
                            </p:sp>
                          </p:grpSp>
                          <p:sp>
                            <p:nvSpPr>
                              <p:cNvPr id="57389" name="AutoShape 45"/>
                              <p:cNvSpPr>
                                <a:spLocks noChangeArrowheads="1"/>
                              </p:cNvSpPr>
                              <p:nvPr/>
                            </p:nvSpPr>
                            <p:spPr bwMode="auto">
                              <a:xfrm>
                                <a:off x="2544" y="912"/>
                                <a:ext cx="48" cy="48"/>
                              </a:xfrm>
                              <a:prstGeom prst="star5">
                                <a:avLst/>
                              </a:prstGeom>
                              <a:solidFill>
                                <a:srgbClr val="FF3300">
                                  <a:alpha val="0"/>
                                </a:srgbClr>
                              </a:solidFill>
                              <a:ln w="9525">
                                <a:solidFill>
                                  <a:srgbClr val="FF0000"/>
                                </a:solidFill>
                                <a:miter lim="800000"/>
                                <a:headEnd/>
                                <a:tailEnd/>
                              </a:ln>
                              <a:effectLst/>
                            </p:spPr>
                            <p:txBody>
                              <a:bodyPr wrap="none" anchor="ctr"/>
                              <a:lstStyle/>
                              <a:p>
                                <a:pPr eaLnBrk="1" hangingPunct="1">
                                  <a:defRPr/>
                                </a:pPr>
                                <a:endParaRPr lang="en-US"/>
                              </a:p>
                            </p:txBody>
                          </p:sp>
                        </p:grpSp>
                        <p:sp>
                          <p:nvSpPr>
                            <p:cNvPr id="4119" name="Oval 46"/>
                            <p:cNvSpPr>
                              <a:spLocks noChangeArrowheads="1"/>
                            </p:cNvSpPr>
                            <p:nvPr/>
                          </p:nvSpPr>
                          <p:spPr bwMode="auto">
                            <a:xfrm>
                              <a:off x="1728" y="1488"/>
                              <a:ext cx="52" cy="48"/>
                            </a:xfrm>
                            <a:prstGeom prst="ellipse">
                              <a:avLst/>
                            </a:prstGeom>
                            <a:solidFill>
                              <a:srgbClr val="FF0000">
                                <a:alpha val="0"/>
                              </a:srgbClr>
                            </a:solidFill>
                            <a:ln w="9525">
                              <a:solidFill>
                                <a:srgbClr val="800080"/>
                              </a:solidFill>
                              <a:round/>
                              <a:headEnd/>
                              <a:tailEnd/>
                            </a:ln>
                          </p:spPr>
                          <p:txBody>
                            <a:bodyPr wrap="none" anchor="ctr"/>
                            <a:lstStyle>
                              <a:lvl1pPr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1pPr>
                              <a:lvl2pPr marL="742950" indent="-28575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2pPr>
                              <a:lvl3pPr marL="11430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3pPr>
                              <a:lvl4pPr marL="16002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4pPr>
                              <a:lvl5pPr marL="2057400" indent="-228600"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5pPr>
                              <a:lvl6pPr marL="25146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6pPr>
                              <a:lvl7pPr marL="29718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7pPr>
                              <a:lvl8pPr marL="34290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8pPr>
                              <a:lvl9pPr marL="3886200" indent="-228600" eaLnBrk="0" fontAlgn="base" hangingPunct="0">
                                <a:spcBef>
                                  <a:spcPct val="0"/>
                                </a:spcBef>
                                <a:spcAft>
                                  <a:spcPct val="0"/>
                                </a:spcAft>
                                <a:defRPr sz="2000">
                                  <a:solidFill>
                                    <a:schemeClr val="tx1"/>
                                  </a:solidFill>
                                  <a:latin typeface="Times New Roman" panose="02020603050405020304" pitchFamily="18" charset="0"/>
                                </a:defRPr>
                              </a:lvl9pPr>
                            </a:lstStyle>
                            <a:p>
                              <a:pPr eaLnBrk="1" hangingPunct="1"/>
                              <a:endParaRPr lang="en-US"/>
                            </a:p>
                          </p:txBody>
                        </p:sp>
                      </p:grpSp>
                      <p:sp>
                        <p:nvSpPr>
                          <p:cNvPr id="4117" name="Oval 47"/>
                          <p:cNvSpPr>
                            <a:spLocks noChangeArrowheads="1"/>
                          </p:cNvSpPr>
                          <p:nvPr/>
                        </p:nvSpPr>
                        <p:spPr bwMode="auto">
                          <a:xfrm>
                            <a:off x="2688" y="2256"/>
                            <a:ext cx="52" cy="48"/>
                          </a:xfrm>
                          <a:prstGeom prst="ellipse">
                            <a:avLst/>
                          </a:prstGeom>
                          <a:solidFill>
                            <a:srgbClr val="FF0000">
                              <a:alpha val="0"/>
                            </a:srgbClr>
                          </a:solidFill>
                          <a:ln w="9525">
                            <a:solidFill>
                              <a:srgbClr val="800080"/>
                            </a:solidFill>
                            <a:round/>
                            <a:headEnd/>
                            <a:tailEnd/>
                          </a:ln>
                        </p:spPr>
                        <p:txBody>
                          <a:bodyPr wrap="none" anchor="ctr"/>
                          <a:lstStyle>
                            <a:lvl1pPr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1pPr>
                            <a:lvl2pPr marL="742950" indent="-28575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2pPr>
                            <a:lvl3pPr marL="11430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3pPr>
                            <a:lvl4pPr marL="16002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4pPr>
                            <a:lvl5pPr marL="2057400" indent="-228600"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5pPr>
                            <a:lvl6pPr marL="25146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6pPr>
                            <a:lvl7pPr marL="29718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7pPr>
                            <a:lvl8pPr marL="34290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8pPr>
                            <a:lvl9pPr marL="3886200" indent="-228600" eaLnBrk="0" fontAlgn="base" hangingPunct="0">
                              <a:spcBef>
                                <a:spcPct val="0"/>
                              </a:spcBef>
                              <a:spcAft>
                                <a:spcPct val="0"/>
                              </a:spcAft>
                              <a:defRPr sz="2000">
                                <a:solidFill>
                                  <a:schemeClr val="tx1"/>
                                </a:solidFill>
                                <a:latin typeface="Times New Roman" panose="02020603050405020304" pitchFamily="18" charset="0"/>
                              </a:defRPr>
                            </a:lvl9pPr>
                          </a:lstStyle>
                          <a:p>
                            <a:pPr eaLnBrk="1" hangingPunct="1"/>
                            <a:endParaRPr lang="en-US"/>
                          </a:p>
                        </p:txBody>
                      </p:sp>
                    </p:grpSp>
                    <p:sp>
                      <p:nvSpPr>
                        <p:cNvPr id="4115" name="Oval 48"/>
                        <p:cNvSpPr>
                          <a:spLocks noChangeArrowheads="1"/>
                        </p:cNvSpPr>
                        <p:nvPr/>
                      </p:nvSpPr>
                      <p:spPr bwMode="auto">
                        <a:xfrm>
                          <a:off x="2256" y="3648"/>
                          <a:ext cx="52" cy="48"/>
                        </a:xfrm>
                        <a:prstGeom prst="ellipse">
                          <a:avLst/>
                        </a:prstGeom>
                        <a:solidFill>
                          <a:srgbClr val="FF0000">
                            <a:alpha val="0"/>
                          </a:srgbClr>
                        </a:solidFill>
                        <a:ln w="9525">
                          <a:solidFill>
                            <a:srgbClr val="800080"/>
                          </a:solidFill>
                          <a:round/>
                          <a:headEnd/>
                          <a:tailEnd/>
                        </a:ln>
                      </p:spPr>
                      <p:txBody>
                        <a:bodyPr wrap="none" anchor="ctr"/>
                        <a:lstStyle>
                          <a:lvl1pPr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1pPr>
                          <a:lvl2pPr marL="742950" indent="-28575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2pPr>
                          <a:lvl3pPr marL="11430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3pPr>
                          <a:lvl4pPr marL="16002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4pPr>
                          <a:lvl5pPr marL="2057400" indent="-228600"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5pPr>
                          <a:lvl6pPr marL="25146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6pPr>
                          <a:lvl7pPr marL="29718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7pPr>
                          <a:lvl8pPr marL="34290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8pPr>
                          <a:lvl9pPr marL="3886200" indent="-228600" eaLnBrk="0" fontAlgn="base" hangingPunct="0"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defRPr sz="2000">
                              <a:solidFill>
                                <a:schemeClr val="tx1"/>
                              </a:solidFill>
                              <a:latin typeface="Times New Roman" panose="02020603050405020304" pitchFamily="18" charset="0"/>
                            </a:defRPr>
                          </a:lvl9pPr>
                        </a:lstStyle>
                        <a:p>
                          <a:pPr eaLnBrk="1" hangingPunct="1"/>
                          <a:endParaRPr lang="en-US"/>
                        </a:p>
                      </p:txBody>
                    </p:sp>
                  </p:grpSp>
                  <p:sp>
                    <p:nvSpPr>
                      <p:cNvPr id="4113" name="Text Box 49"/>
                      <p:cNvSpPr txBox="1">
                        <a:spLocks noChangeArrowheads="1"/>
                      </p:cNvSpPr>
                      <p:nvPr/>
                    </p:nvSpPr>
                    <p:spPr bwMode="auto">
                      <a:xfrm>
                        <a:off x="960" y="960"/>
                        <a:ext cx="394" cy="24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  <p:txBody>
                      <a:bodyPr>
                        <a:spAutoFit/>
                      </a:bodyPr>
                      <a:lstStyle>
                        <a:lvl1pPr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1pPr>
                        <a:lvl2pPr marL="742950" indent="-28575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2pPr>
                        <a:lvl3pPr marL="11430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3pPr>
                        <a:lvl4pPr marL="16002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4pPr>
                        <a:lvl5pPr marL="2057400" indent="-228600"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5pPr>
                        <a:lvl6pPr marL="25146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6pPr>
                        <a:lvl7pPr marL="29718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7pPr>
                        <a:lvl8pPr marL="34290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8pPr>
                        <a:lvl9pPr marL="3886200" indent="-228600" eaLnBrk="0" fontAlgn="base" hangingPunct="0">
                          <a:spcBef>
                            <a:spcPct val="0"/>
                          </a:spcBef>
                          <a:spcAft>
                            <a:spcPct val="0"/>
                          </a:spcAft>
                          <a:defRPr sz="2000">
                            <a:solidFill>
                              <a:schemeClr val="tx1"/>
                            </a:solidFill>
                            <a:latin typeface="Times New Roman" panose="02020603050405020304" pitchFamily="18" charset="0"/>
                          </a:defRPr>
                        </a:lvl9pPr>
                      </a:lstStyle>
                      <a:p>
                        <a:pPr eaLnBrk="1" hangingPunct="1"/>
                        <a:r>
                          <a:rPr lang="en-US" sz="800" b="1">
                            <a:solidFill>
                              <a:srgbClr val="FF3300"/>
                            </a:solidFill>
                            <a:latin typeface="Bodoni MT Black" panose="02070A03080606020203" pitchFamily="18" charset="0"/>
                          </a:rPr>
                          <a:t>HÀ NỘI</a:t>
                        </a:r>
                      </a:p>
                    </p:txBody>
                  </p:sp>
                </p:grpSp>
              </p:grpSp>
            </p:grpSp>
          </p:grpSp>
          <p:sp>
            <p:nvSpPr>
              <p:cNvPr id="4105" name="Text Box 50"/>
              <p:cNvSpPr txBox="1">
                <a:spLocks noChangeArrowheads="1"/>
              </p:cNvSpPr>
              <p:nvPr/>
            </p:nvSpPr>
            <p:spPr bwMode="auto">
              <a:xfrm>
                <a:off x="1681" y="3600"/>
                <a:ext cx="490" cy="155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>
                <a:spAutoFit/>
              </a:bodyPr>
              <a:lstStyle>
                <a:lvl1pPr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1pPr>
                <a:lvl2pPr marL="742950" indent="-28575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2pPr>
                <a:lvl3pPr marL="11430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3pPr>
                <a:lvl4pPr marL="16002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4pPr>
                <a:lvl5pPr marL="2057400" indent="-228600"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000">
                    <a:solidFill>
                      <a:schemeClr val="tx1"/>
                    </a:solidFill>
                    <a:latin typeface="Times New Roman" panose="02020603050405020304" pitchFamily="18" charset="0"/>
                  </a:defRPr>
                </a:lvl9pPr>
              </a:lstStyle>
              <a:p>
                <a:pPr eaLnBrk="1" hangingPunct="1"/>
                <a:r>
                  <a:rPr lang="en-US" sz="800" b="1">
                    <a:solidFill>
                      <a:srgbClr val="FF3300"/>
                    </a:solidFill>
                    <a:latin typeface="Bodoni MT Black" panose="02070A03080606020203" pitchFamily="18" charset="0"/>
                  </a:rPr>
                  <a:t>TP HCM</a:t>
                </a:r>
              </a:p>
            </p:txBody>
          </p:sp>
        </p:grpSp>
        <p:sp>
          <p:nvSpPr>
            <p:cNvPr id="4103" name="Text Box 51"/>
            <p:cNvSpPr txBox="1">
              <a:spLocks noChangeArrowheads="1"/>
            </p:cNvSpPr>
            <p:nvPr/>
          </p:nvSpPr>
          <p:spPr bwMode="auto">
            <a:xfrm>
              <a:off x="2545" y="3073"/>
              <a:ext cx="585" cy="24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1pPr>
              <a:lvl2pPr marL="742950" indent="-28575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2pPr>
              <a:lvl3pPr marL="11430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3pPr>
              <a:lvl4pPr marL="16002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4pPr>
              <a:lvl5pPr marL="2057400" indent="-228600"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 eaLnBrk="1" hangingPunct="1"/>
              <a:r>
                <a:rPr lang="en-US" sz="800" b="1">
                  <a:solidFill>
                    <a:srgbClr val="FF3300"/>
                  </a:solidFill>
                  <a:latin typeface="Bodoni MT Black" panose="02070A03080606020203" pitchFamily="18" charset="0"/>
                </a:rPr>
                <a:t>NHA TRANG</a:t>
              </a:r>
            </a:p>
          </p:txBody>
        </p:sp>
      </p:grpSp>
      <p:sp>
        <p:nvSpPr>
          <p:cNvPr id="57396" name="Text Box 52"/>
          <p:cNvSpPr txBox="1">
            <a:spLocks noChangeArrowheads="1"/>
          </p:cNvSpPr>
          <p:nvPr/>
        </p:nvSpPr>
        <p:spPr bwMode="auto">
          <a:xfrm>
            <a:off x="0" y="225872"/>
            <a:ext cx="12192000" cy="63094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CHÀO MỪNG CÁC EM ĐẾN VỚI </a:t>
            </a:r>
          </a:p>
          <a:p>
            <a:pPr algn="ctr" eaLnBrk="1" hangingPunct="1">
              <a:spcBef>
                <a:spcPts val="600"/>
              </a:spcBef>
              <a:defRPr/>
            </a:pPr>
            <a:r>
              <a:rPr lang="en-US" sz="4000" b="1" dirty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BÀI HỌC LỊCH SỬ </a:t>
            </a:r>
            <a:r>
              <a:rPr lang="en-US" sz="4000" b="1" dirty="0" smtClean="0">
                <a:solidFill>
                  <a:srgbClr val="FF0066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8</a:t>
            </a:r>
            <a:endParaRPr lang="en-US" sz="3600" b="1" dirty="0">
              <a:solidFill>
                <a:srgbClr val="FF0066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sz="3200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 eaLnBrk="1" hangingPunct="1">
              <a:spcBef>
                <a:spcPct val="50000"/>
              </a:spcBef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Giáo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</a:t>
            </a:r>
            <a:r>
              <a:rPr lang="en-US" sz="28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viên</a:t>
            </a:r>
            <a:r>
              <a:rPr lang="en-US" sz="2800" b="1" dirty="0">
                <a:solidFill>
                  <a:srgbClr val="FF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: …</a:t>
            </a: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r" eaLnBrk="1" hangingPunct="1">
              <a:defRPr/>
            </a:pPr>
            <a:endParaRPr lang="en-US" b="1" dirty="0">
              <a:solidFill>
                <a:srgbClr val="0000CC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3850322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mph" presetSubtype="0" repeatCount="indefinite" fill="hold" nodeType="after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-21600000">
                                      <p:cBhvr>
                                        <p:cTn id="6" dur="20000" fill="hold"/>
                                        <p:tgtEl>
                                          <p:spTgt spid="5734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8" y="98475"/>
            <a:ext cx="11394830" cy="105507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06435" y="1252025"/>
            <a:ext cx="11394831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ruộng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cưỡng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người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lao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họ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trồng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nộp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phẩm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khắp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nghiệp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đẩy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mạnh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đường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bộ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cảng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dựng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nhằm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4696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604911" y="211015"/>
            <a:ext cx="10797472" cy="1012873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745588" y="1336431"/>
            <a:ext cx="11113478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c.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thống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đậm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màu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sắc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“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”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đặt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cấp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tồn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tiểu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tham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hoạt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giành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thay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đổi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kiến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trúc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nghệ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Âu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Tôn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luật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phục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vụ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nền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1418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562708" y="1518740"/>
            <a:ext cx="10902461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872202" y="3022319"/>
            <a:ext cx="10550768" cy="206210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lang="en-US" sz="3200" i="1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3.9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SGK/24,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25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algn="just"/>
            <a:r>
              <a:rPr kumimoji="0" lang="en-US" sz="3200" b="1" i="1" u="none" strike="noStrike" kern="1200" cap="none" spc="0" normalizeH="0" baseline="0" noProof="0" dirty="0" smtClean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i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i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4233396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tuy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XVII,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đảo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Ban-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ty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Hoàng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Đi-pô-nê-gô-rô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Diponegoro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Gia-va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(In-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-xi-a)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rung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chuyển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Lan. </a:t>
            </a:r>
          </a:p>
        </p:txBody>
      </p:sp>
    </p:spTree>
    <p:extLst>
      <p:ext uri="{BB962C8B-B14F-4D97-AF65-F5344CB8AC3E}">
        <p14:creationId xmlns:p14="http://schemas.microsoft.com/office/powerpoint/2010/main" val="2060285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1012874" y="168053"/>
            <a:ext cx="10192043" cy="87295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3.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Cuộc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đấu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tranh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chống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ở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cuối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XVI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đến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kỉ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XIX </a:t>
            </a:r>
            <a:endParaRPr kumimoji="0" lang="en-US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63769" y="1164134"/>
            <a:ext cx="11690251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 Ở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đánh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Kỳ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(1959 – 1967),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sóng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diễn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biểu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khởi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(1862 – 1864),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(1861 – 1868),...</a:t>
            </a:r>
          </a:p>
          <a:p>
            <a:pPr lvl="0" algn="just"/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Cũng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suốt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vấp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quyết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qua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1824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1885.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tỉnh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Ấn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-an-ma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du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toàn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tạm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lắng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xuống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năm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1896.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427107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897944" y="158043"/>
            <a:ext cx="6386733" cy="714154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LUYỆN TẬP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Rectangle 1"/>
          <p:cNvSpPr/>
          <p:nvPr/>
        </p:nvSpPr>
        <p:spPr>
          <a:xfrm>
            <a:off x="2004646" y="1207510"/>
            <a:ext cx="8475784" cy="118910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err="1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Hoàn</a:t>
            </a: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tập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trắc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nghiệm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endParaRPr lang="en-US" sz="3200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8101330" algn="l"/>
              </a:tabLst>
            </a:pPr>
            <a:r>
              <a:rPr lang="en-US" sz="3200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Vòng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 quay may </a:t>
            </a:r>
            <a:r>
              <a:rPr lang="en-US" sz="3200" b="1" dirty="0" err="1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mắn</a:t>
            </a:r>
            <a:r>
              <a:rPr lang="en-US" sz="3200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)</a:t>
            </a:r>
            <a:endParaRPr lang="en-US" sz="3200" b="1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50150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2" name="vong quay"/>
          <p:cNvGrpSpPr/>
          <p:nvPr/>
        </p:nvGrpSpPr>
        <p:grpSpPr>
          <a:xfrm>
            <a:off x="5825984" y="478510"/>
            <a:ext cx="5042125" cy="5036855"/>
            <a:chOff x="5425622" y="292790"/>
            <a:chExt cx="5834378" cy="5828280"/>
          </a:xfrm>
        </p:grpSpPr>
        <p:pic>
          <p:nvPicPr>
            <p:cNvPr id="4" name="Picture 3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5425622" y="292790"/>
              <a:ext cx="5834378" cy="5828280"/>
            </a:xfrm>
            <a:prstGeom prst="rect">
              <a:avLst/>
            </a:prstGeom>
          </p:spPr>
        </p:pic>
        <p:sp>
          <p:nvSpPr>
            <p:cNvPr id="9" name="TextBox 8"/>
            <p:cNvSpPr txBox="1"/>
            <p:nvPr/>
          </p:nvSpPr>
          <p:spPr>
            <a:xfrm rot="14949661">
              <a:off x="6674685" y="126928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30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0" name="TextBox 9"/>
            <p:cNvSpPr txBox="1"/>
            <p:nvPr/>
          </p:nvSpPr>
          <p:spPr>
            <a:xfrm rot="12232592">
              <a:off x="5742638" y="2184872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40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1" name="TextBox 10"/>
            <p:cNvSpPr txBox="1"/>
            <p:nvPr/>
          </p:nvSpPr>
          <p:spPr>
            <a:xfrm rot="17590276">
              <a:off x="8020995" y="1266359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20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2" name="TextBox 11"/>
            <p:cNvSpPr txBox="1"/>
            <p:nvPr/>
          </p:nvSpPr>
          <p:spPr>
            <a:xfrm rot="20155085">
              <a:off x="8917980" y="218947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10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 rot="9501114">
              <a:off x="5697322" y="352466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50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19" name="TextBox 18"/>
            <p:cNvSpPr txBox="1"/>
            <p:nvPr/>
          </p:nvSpPr>
          <p:spPr>
            <a:xfrm rot="6703311">
              <a:off x="6660978" y="4492996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60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0" name="TextBox 19"/>
            <p:cNvSpPr txBox="1"/>
            <p:nvPr/>
          </p:nvSpPr>
          <p:spPr>
            <a:xfrm rot="3829829">
              <a:off x="8019635" y="4500235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black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70</a:t>
              </a:r>
              <a:endParaRPr lang="vi-VN" sz="32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  <p:sp>
          <p:nvSpPr>
            <p:cNvPr id="21" name="TextBox 20"/>
            <p:cNvSpPr txBox="1"/>
            <p:nvPr/>
          </p:nvSpPr>
          <p:spPr>
            <a:xfrm rot="1321648">
              <a:off x="8940448" y="3556173"/>
              <a:ext cx="2025648" cy="67665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 defTabSz="914377">
                <a:defRPr/>
              </a:pPr>
              <a:r>
                <a:rPr lang="en-GB" sz="3200" b="1" dirty="0">
                  <a:solidFill>
                    <a:prstClr val="white"/>
                  </a:solidFill>
                  <a:latin typeface="Tahoma" panose="020B0604030504040204" pitchFamily="34" charset="0"/>
                  <a:ea typeface="Tahoma" panose="020B0604030504040204" pitchFamily="34" charset="0"/>
                  <a:cs typeface="Tahoma" panose="020B0604030504040204" pitchFamily="34" charset="0"/>
                </a:rPr>
                <a:t>80</a:t>
              </a:r>
              <a:endParaRPr lang="vi-VN" sz="32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endParaRPr>
            </a:p>
          </p:txBody>
        </p:sp>
      </p:grpSp>
      <p:sp>
        <p:nvSpPr>
          <p:cNvPr id="23" name="Isosceles Triangle 2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5" name="quay dung"/>
          <p:cNvSpPr/>
          <p:nvPr/>
        </p:nvSpPr>
        <p:spPr>
          <a:xfrm>
            <a:off x="9287691" y="5878287"/>
            <a:ext cx="2704012" cy="849085"/>
          </a:xfrm>
          <a:prstGeom prst="roundRect">
            <a:avLst/>
          </a:prstGeom>
          <a:solidFill>
            <a:srgbClr val="FF00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2400" b="1" dirty="0">
                <a:solidFill>
                  <a:prstClr val="white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QUAY</a:t>
            </a:r>
            <a:endParaRPr lang="vi-VN" sz="2400" b="1" dirty="0">
              <a:solidFill>
                <a:prstClr val="white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6" name="Rounded Rectangle 25">
            <a:hlinkClick r:id="rId5" action="ppaction://hlinksldjump"/>
          </p:cNvPr>
          <p:cNvSpPr/>
          <p:nvPr/>
        </p:nvSpPr>
        <p:spPr>
          <a:xfrm>
            <a:off x="830813" y="2214721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1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7" name="Rounded Rectangle 26">
            <a:hlinkClick r:id="rId6" action="ppaction://hlinksldjump"/>
          </p:cNvPr>
          <p:cNvSpPr/>
          <p:nvPr/>
        </p:nvSpPr>
        <p:spPr>
          <a:xfrm>
            <a:off x="2173320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2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28" name="Rounded Rectangle 27">
            <a:hlinkClick r:id="rId7" action="ppaction://hlinksldjump"/>
          </p:cNvPr>
          <p:cNvSpPr/>
          <p:nvPr/>
        </p:nvSpPr>
        <p:spPr>
          <a:xfrm>
            <a:off x="3519728" y="2227393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3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35" name="Rounded Rectangle 34">
            <a:hlinkClick r:id="rId8" action="ppaction://hlinksldjump"/>
          </p:cNvPr>
          <p:cNvSpPr/>
          <p:nvPr/>
        </p:nvSpPr>
        <p:spPr>
          <a:xfrm>
            <a:off x="1492051" y="3503210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 dirty="0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4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41" name="Rectangle 40"/>
          <p:cNvSpPr/>
          <p:nvPr/>
        </p:nvSpPr>
        <p:spPr>
          <a:xfrm>
            <a:off x="1680307" y="53951"/>
            <a:ext cx="5121915" cy="1938992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VÒNG QUAY </a:t>
            </a:r>
          </a:p>
          <a:p>
            <a:pPr algn="ctr" defTabSz="914377">
              <a:defRPr/>
            </a:pPr>
            <a:r>
              <a:rPr lang="en-US" sz="6000" b="1" dirty="0">
                <a:ln w="6600">
                  <a:solidFill>
                    <a:srgbClr val="ED7D31"/>
                  </a:solidFill>
                  <a:prstDash val="solid"/>
                </a:ln>
                <a:solidFill>
                  <a:srgbClr val="FFFFFF"/>
                </a:solidFill>
                <a:effectLst>
                  <a:outerShdw dist="38100" dir="2700000" algn="tl" rotWithShape="0">
                    <a:srgbClr val="ED7D31"/>
                  </a:outerShdw>
                </a:effectLst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MAY MẮN</a:t>
            </a:r>
          </a:p>
        </p:txBody>
      </p:sp>
      <p:pic>
        <p:nvPicPr>
          <p:cNvPr id="44" name="Picture 43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4807" y="845531"/>
            <a:ext cx="495300" cy="438151"/>
          </a:xfrm>
          <a:prstGeom prst="rect">
            <a:avLst/>
          </a:prstGeom>
        </p:spPr>
      </p:pic>
      <p:pic>
        <p:nvPicPr>
          <p:cNvPr id="45" name="Picture 44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9739" y="1207473"/>
            <a:ext cx="495300" cy="438151"/>
          </a:xfrm>
          <a:prstGeom prst="rect">
            <a:avLst/>
          </a:prstGeom>
        </p:spPr>
      </p:pic>
      <p:pic>
        <p:nvPicPr>
          <p:cNvPr id="46" name="Picture 45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19151" y="680278"/>
            <a:ext cx="495300" cy="438151"/>
          </a:xfrm>
          <a:prstGeom prst="rect">
            <a:avLst/>
          </a:prstGeom>
        </p:spPr>
      </p:pic>
      <p:pic>
        <p:nvPicPr>
          <p:cNvPr id="47" name="Picture 46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111831" y="478509"/>
            <a:ext cx="714375" cy="1190625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46194" y="2397345"/>
            <a:ext cx="1354215" cy="1155064"/>
          </a:xfrm>
          <a:prstGeom prst="rect">
            <a:avLst/>
          </a:prstGeom>
        </p:spPr>
      </p:pic>
      <p:pic>
        <p:nvPicPr>
          <p:cNvPr id="3" name="vongquay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12" cstate="print"/>
          <a:stretch>
            <a:fillRect/>
          </a:stretch>
        </p:blipFill>
        <p:spPr>
          <a:xfrm>
            <a:off x="9714152" y="-693733"/>
            <a:ext cx="609600" cy="609600"/>
          </a:xfrm>
          <a:prstGeom prst="rect">
            <a:avLst/>
          </a:prstGeom>
        </p:spPr>
      </p:pic>
      <p:sp>
        <p:nvSpPr>
          <p:cNvPr id="31" name="Isosceles Triangle 3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2" name="Isosceles Triangle 3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3" name="Isosceles Triangle 3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34" name="Isosceles Triangle 3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Isosceles Triangle 4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3" name="Isosceles Triangle 4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8" name="Isosceles Triangle 4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9" name="Isosceles Triangle 4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0" name="Isosceles Triangle 4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1" name="Isosceles Triangle 5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2" name="Isosceles Triangle 51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3" name="Isosceles Triangle 52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4" name="Isosceles Triangle 53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5" name="Isosceles Triangle 54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6" name="Isosceles Triangle 55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7" name="Isosceles Triangle 56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8" name="Isosceles Triangle 57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59" name="Isosceles Triangle 58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0" name="Isosceles Triangle 59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1" name="Isosceles Triangle 60"/>
          <p:cNvSpPr/>
          <p:nvPr/>
        </p:nvSpPr>
        <p:spPr>
          <a:xfrm rot="16200000">
            <a:off x="10840538" y="2330647"/>
            <a:ext cx="605716" cy="1320071"/>
          </a:xfrm>
          <a:prstGeom prst="triangl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24" name="Heart 23">
            <a:hlinkClick r:id="" action="ppaction://noaction"/>
          </p:cNvPr>
          <p:cNvSpPr/>
          <p:nvPr/>
        </p:nvSpPr>
        <p:spPr>
          <a:xfrm rot="5400000">
            <a:off x="11351622" y="2586449"/>
            <a:ext cx="783772" cy="783771"/>
          </a:xfrm>
          <a:prstGeom prst="heart">
            <a:avLst/>
          </a:prstGeom>
          <a:solidFill>
            <a:srgbClr val="FF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62" name="Rounded Rectangle 61">
            <a:hlinkClick r:id="rId13" action="ppaction://hlinksldjump"/>
          </p:cNvPr>
          <p:cNvSpPr/>
          <p:nvPr/>
        </p:nvSpPr>
        <p:spPr>
          <a:xfrm>
            <a:off x="2847717" y="3524664"/>
            <a:ext cx="1337688" cy="1337688"/>
          </a:xfrm>
          <a:prstGeom prst="roundRect">
            <a:avLst/>
          </a:prstGeom>
          <a:solidFill>
            <a:srgbClr val="92D050"/>
          </a:solidFill>
          <a:ln w="381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GB" sz="4400" b="1">
                <a:solidFill>
                  <a:prstClr val="black"/>
                </a:solidFill>
                <a:latin typeface="Tahoma" panose="020B0604030504040204" pitchFamily="34" charset="0"/>
                <a:ea typeface="Tahoma" panose="020B0604030504040204" pitchFamily="34" charset="0"/>
                <a:cs typeface="Tahoma" panose="020B0604030504040204" pitchFamily="34" charset="0"/>
              </a:rPr>
              <a:t>5</a:t>
            </a:r>
            <a:endParaRPr lang="vi-VN" sz="4400" b="1" dirty="0">
              <a:solidFill>
                <a:prstClr val="black"/>
              </a:solidFill>
              <a:latin typeface="Tahoma" panose="020B0604030504040204" pitchFamily="34" charset="0"/>
              <a:ea typeface="Tahoma" panose="020B0604030504040204" pitchFamily="34" charset="0"/>
              <a:cs typeface="Tahoma" panose="020B0604030504040204" pitchFamily="34" charset="0"/>
            </a:endParaRPr>
          </a:p>
        </p:txBody>
      </p:sp>
      <p:sp>
        <p:nvSpPr>
          <p:cNvPr id="5" name="Right Arrow 4">
            <a:hlinkClick r:id="rId14" action="ppaction://hlinksldjump"/>
          </p:cNvPr>
          <p:cNvSpPr/>
          <p:nvPr/>
        </p:nvSpPr>
        <p:spPr>
          <a:xfrm>
            <a:off x="0" y="6316395"/>
            <a:ext cx="1220107" cy="541606"/>
          </a:xfrm>
          <a:prstGeom prst="rightArrow">
            <a:avLst/>
          </a:prstGeom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44711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54167E-6 -4.07407E-6 L 3.54167E-6 -0.02407 " pathEditMode="relative" rAng="0" ptsTypes="AA">
                                      <p:cBhvr>
                                        <p:cTn id="6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04"/>
                                    </p:animMotion>
                                    <p:animRot by="1500000">
                                      <p:cBhvr>
                                        <p:cTn id="7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8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9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0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2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3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4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6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5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0" fill="hold">
                      <p:stCondLst>
                        <p:cond delay="indefinite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6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7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4" fill="hold">
                      <p:stCondLst>
                        <p:cond delay="indefinite"/>
                      </p:stCondLst>
                      <p:childTnLst>
                        <p:par>
                          <p:cTn id="75" fill="hold">
                            <p:stCondLst>
                              <p:cond delay="0"/>
                            </p:stCondLst>
                            <p:childTnLst>
                              <p:par>
                                <p:cTn id="7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7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1" fill="hold">
                      <p:stCondLst>
                        <p:cond delay="indefinite"/>
                      </p:stCondLst>
                      <p:childTnLst>
                        <p:par>
                          <p:cTn id="82" fill="hold">
                            <p:stCondLst>
                              <p:cond delay="0"/>
                            </p:stCondLst>
                            <p:childTnLst>
                              <p:par>
                                <p:cTn id="83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6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87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1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3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94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8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0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1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7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08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2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4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15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6" fill="hold">
                      <p:stCondLst>
                        <p:cond delay="indefinite"/>
                      </p:stCondLst>
                      <p:childTnLst>
                        <p:par>
                          <p:cTn id="117" fill="hold">
                            <p:stCondLst>
                              <p:cond delay="0"/>
                            </p:stCondLst>
                            <p:childTnLst>
                              <p:par>
                                <p:cTn id="118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1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6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8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29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0" fill="hold">
                      <p:stCondLst>
                        <p:cond delay="indefinite"/>
                      </p:stCondLst>
                      <p:childTnLst>
                        <p:par>
                          <p:cTn id="131" fill="hold">
                            <p:stCondLst>
                              <p:cond delay="0"/>
                            </p:stCondLst>
                            <p:childTnLst>
                              <p:par>
                                <p:cTn id="132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3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3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7" fill="hold">
                      <p:stCondLst>
                        <p:cond delay="indefinite"/>
                      </p:stCondLst>
                      <p:childTnLst>
                        <p:par>
                          <p:cTn id="138" fill="hold">
                            <p:stCondLst>
                              <p:cond delay="0"/>
                            </p:stCondLst>
                            <p:childTnLst>
                              <p:par>
                                <p:cTn id="139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0" dur="50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2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43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3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stop">
                                      <p:cBhvr>
                                        <p:cTn id="150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2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8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endCondLst>
                                    <p:cond evt="onNext" delay="0">
                                      <p:tgtEl>
                                        <p:sldTgt/>
                                      </p:tgtEl>
                                    </p:cond>
                                  </p:endCondLst>
                                  <p:childTnLst>
                                    <p:animRot by="21600000">
                                      <p:cBhvr>
                                        <p:cTn id="155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56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7" dur="3040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5"/>
                  </p:tgtEl>
                </p:cond>
              </p:nextCondLst>
            </p:seq>
            <p:seq concurrent="1" nextAc="seek">
              <p:cTn id="158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9" fill="hold">
                      <p:stCondLst>
                        <p:cond delay="0"/>
                      </p:stCondLst>
                      <p:childTnLst>
                        <p:par>
                          <p:cTn id="160" fill="hold">
                            <p:stCondLst>
                              <p:cond delay="0"/>
                            </p:stCondLst>
                            <p:childTnLst>
                              <p:par>
                                <p:cTn id="161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2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6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6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165" restart="whenNotActive" fill="hold" evtFilter="cancelBubble" nodeType="interactiveSeq">
                <p:stCondLst>
                  <p:cond evt="onClick" delay="0">
                    <p:tgtEl>
                      <p:spTgt spid="2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6" fill="hold">
                      <p:stCondLst>
                        <p:cond delay="0"/>
                      </p:stCondLst>
                      <p:childTnLst>
                        <p:par>
                          <p:cTn id="167" fill="hold">
                            <p:stCondLst>
                              <p:cond delay="0"/>
                            </p:stCondLst>
                            <p:childTnLst>
                              <p:par>
                                <p:cTn id="168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69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0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1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7"/>
                  </p:tgtEl>
                </p:cond>
              </p:nextCondLst>
            </p:seq>
            <p:seq concurrent="1" nextAc="seek">
              <p:cTn id="172" restart="whenNotActive" fill="hold" evtFilter="cancelBubble" nodeType="interactiveSeq">
                <p:stCondLst>
                  <p:cond evt="onClick" delay="0">
                    <p:tgtEl>
                      <p:spTgt spid="2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3" fill="hold">
                      <p:stCondLst>
                        <p:cond delay="0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76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77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78" dur="500" fill="hold"/>
                                        <p:tgtEl>
                                          <p:spTgt spid="2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8"/>
                  </p:tgtEl>
                </p:cond>
              </p:nextCondLst>
            </p:seq>
            <p:seq concurrent="1" nextAc="seek">
              <p:cTn id="179" restart="whenNotActive" fill="hold" evtFilter="cancelBubble" nodeType="interactiveSeq">
                <p:stCondLst>
                  <p:cond evt="onClick" delay="0">
                    <p:tgtEl>
                      <p:spTgt spid="3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0" fill="hold">
                      <p:stCondLst>
                        <p:cond delay="0"/>
                      </p:stCondLst>
                      <p:childTnLst>
                        <p:par>
                          <p:cTn id="181" fill="hold">
                            <p:stCondLst>
                              <p:cond delay="0"/>
                            </p:stCondLst>
                            <p:childTnLst>
                              <p:par>
                                <p:cTn id="18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83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84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85" dur="5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5"/>
                  </p:tgtEl>
                </p:cond>
              </p:nextCondLst>
            </p:seq>
            <p:audio>
              <p:cMediaNode vol="80000">
                <p:cTn id="18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seq concurrent="1" nextAc="seek">
              <p:cTn id="187" restart="whenNotActive" fill="hold" evtFilter="cancelBubble" nodeType="interactiveSeq">
                <p:stCondLst>
                  <p:cond evt="onClick" delay="0">
                    <p:tgtEl>
                      <p:spTgt spid="6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88" fill="hold">
                      <p:stCondLst>
                        <p:cond delay="0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191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0000"/>
                                      </p:to>
                                    </p:animClr>
                                    <p:set>
                                      <p:cBhvr>
                                        <p:cTn id="192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93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2"/>
                  </p:tgtEl>
                </p:cond>
              </p:nextCondLst>
            </p:seq>
          </p:childTnLst>
        </p:cTn>
      </p:par>
    </p:tnLst>
    <p:bldLst>
      <p:bldP spid="41" grpId="0"/>
      <p:bldP spid="31" grpId="0" animBg="1"/>
      <p:bldP spid="32" grpId="0" animBg="1"/>
      <p:bldP spid="33" grpId="0" animBg="1"/>
      <p:bldP spid="34" grpId="0" animBg="1"/>
      <p:bldP spid="42" grpId="0" animBg="1"/>
      <p:bldP spid="43" grpId="0" animBg="1"/>
      <p:bldP spid="48" grpId="0" animBg="1"/>
      <p:bldP spid="49" grpId="0" animBg="1"/>
      <p:bldP spid="50" grpId="0" animBg="1"/>
      <p:bldP spid="51" grpId="0" animBg="1"/>
      <p:bldP spid="52" grpId="0" animBg="1"/>
      <p:bldP spid="53" grpId="0" animBg="1"/>
      <p:bldP spid="54" grpId="0" animBg="1"/>
      <p:bldP spid="55" grpId="0" animBg="1"/>
      <p:bldP spid="56" grpId="0" animBg="1"/>
      <p:bldP spid="57" grpId="0" animBg="1"/>
      <p:bldP spid="58" grpId="0" animBg="1"/>
      <p:bldP spid="59" grpId="0" animBg="1"/>
      <p:bldP spid="60" grpId="0" animBg="1"/>
      <p:bldP spid="61" grpId="0" animBg="1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963685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1. 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lí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trọng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7473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Giàu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khoáng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sản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72601" y="4620922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111169" cy="110464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84600" y="3176988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nơi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767912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82704" y="396680"/>
            <a:ext cx="10018709" cy="1332056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2. 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thời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6" name="Rectangle 25"/>
          <p:cNvSpPr/>
          <p:nvPr/>
        </p:nvSpPr>
        <p:spPr>
          <a:xfrm>
            <a:off x="203200" y="3769829"/>
            <a:ext cx="5384800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973707" y="2255623"/>
            <a:ext cx="6116693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2800" b="1" dirty="0">
                <a:solidFill>
                  <a:srgbClr val="0070C0"/>
                </a:solidFill>
                <a:latin typeface="+mj-lt"/>
                <a:cs typeface="Times New Roman" panose="02020603050405020304" pitchFamily="18" charset="0"/>
              </a:rPr>
              <a:t>B.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3587263" y="2538703"/>
            <a:ext cx="576877" cy="440592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54565" y="2566766"/>
            <a:ext cx="509737" cy="447951"/>
          </a:xfrm>
          <a:prstGeom prst="rect">
            <a:avLst/>
          </a:prstGeom>
        </p:spPr>
      </p:pic>
      <p:sp>
        <p:nvSpPr>
          <p:cNvPr id="17" name="Cloud 16">
            <a:hlinkClick r:id="rId13" action="ppaction://hlinksldjump"/>
          </p:cNvPr>
          <p:cNvSpPr/>
          <p:nvPr/>
        </p:nvSpPr>
        <p:spPr>
          <a:xfrm>
            <a:off x="4667495" y="4702499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4" name="Rectangle 13"/>
          <p:cNvSpPr/>
          <p:nvPr/>
        </p:nvSpPr>
        <p:spPr>
          <a:xfrm>
            <a:off x="203201" y="2299199"/>
            <a:ext cx="3384062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vi-VN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7477" y="3716893"/>
            <a:ext cx="498805" cy="438344"/>
          </a:xfrm>
          <a:prstGeom prst="rect">
            <a:avLst/>
          </a:prstGeom>
        </p:spPr>
      </p:pic>
      <p:sp>
        <p:nvSpPr>
          <p:cNvPr id="18" name="Rectangle 17"/>
          <p:cNvSpPr/>
          <p:nvPr/>
        </p:nvSpPr>
        <p:spPr>
          <a:xfrm>
            <a:off x="6055416" y="3597979"/>
            <a:ext cx="6034985" cy="770816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62361" y="3795065"/>
            <a:ext cx="494143" cy="4342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86885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4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8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4" grpId="0" animBg="1"/>
      <p:bldP spid="18" grpId="0" animBg="1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338981" y="156030"/>
            <a:ext cx="9478161" cy="1485525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hoàn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Lai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6040762" y="2056013"/>
            <a:ext cx="4906799" cy="146861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573498" y="3803761"/>
            <a:ext cx="4906799" cy="132662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>
              <a:defRPr/>
            </a:pPr>
            <a:r>
              <a:rPr lang="en-US" sz="2667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4688969" y="2378173"/>
            <a:ext cx="804070" cy="573121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48464" y="4245628"/>
            <a:ext cx="482321" cy="423857"/>
          </a:xfrm>
          <a:prstGeom prst="rect">
            <a:avLst/>
          </a:prstGeom>
        </p:spPr>
      </p:pic>
      <p:sp>
        <p:nvSpPr>
          <p:cNvPr id="15" name="Rectangle 14"/>
          <p:cNvSpPr/>
          <p:nvPr/>
        </p:nvSpPr>
        <p:spPr>
          <a:xfrm>
            <a:off x="600165" y="1928540"/>
            <a:ext cx="4151207" cy="1472388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83424" y="2619814"/>
            <a:ext cx="421477" cy="370389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5994401" y="3815881"/>
            <a:ext cx="4906799" cy="131450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Miến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Điện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8" name="Picture 17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56483" y="4264664"/>
            <a:ext cx="460659" cy="404821"/>
          </a:xfrm>
          <a:prstGeom prst="rect">
            <a:avLst/>
          </a:prstGeom>
        </p:spPr>
      </p:pic>
      <p:sp>
        <p:nvSpPr>
          <p:cNvPr id="19" name="Cloud 18">
            <a:hlinkClick r:id="rId15" action="ppaction://hlinksldjump"/>
          </p:cNvPr>
          <p:cNvSpPr/>
          <p:nvPr/>
        </p:nvSpPr>
        <p:spPr>
          <a:xfrm>
            <a:off x="4688968" y="5678230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50804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858129" y="154721"/>
            <a:ext cx="10396025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u="sng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NHIỆM VỤ: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QUAN SÁT </a:t>
            </a:r>
            <a:r>
              <a:rPr lang="en-US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 ĐỒ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 TRẢ LỜI CÁC CÂU HỎI SAU</a:t>
            </a:r>
          </a:p>
          <a:p>
            <a:pPr algn="ctr"/>
            <a:r>
              <a:rPr lang="en-US" sz="2800" dirty="0" err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Xác</a:t>
            </a:r>
            <a:r>
              <a:rPr lang="en-US" sz="2800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định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nhận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xét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vị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trí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8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2" name="Rectangle 4"/>
          <p:cNvSpPr>
            <a:spLocks noChangeArrowheads="1"/>
          </p:cNvSpPr>
          <p:nvPr/>
        </p:nvSpPr>
        <p:spPr bwMode="auto">
          <a:xfrm>
            <a:off x="0" y="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3" name="Rectangle 5"/>
          <p:cNvSpPr>
            <a:spLocks noChangeArrowheads="1"/>
          </p:cNvSpPr>
          <p:nvPr/>
        </p:nvSpPr>
        <p:spPr bwMode="auto">
          <a:xfrm>
            <a:off x="0" y="5191125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Rectangle 5"/>
          <p:cNvSpPr>
            <a:spLocks noChangeArrowheads="1"/>
          </p:cNvSpPr>
          <p:nvPr/>
        </p:nvSpPr>
        <p:spPr bwMode="auto">
          <a:xfrm>
            <a:off x="0" y="405765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8" name="Rectangle 6"/>
          <p:cNvSpPr>
            <a:spLocks noChangeArrowheads="1"/>
          </p:cNvSpPr>
          <p:nvPr/>
        </p:nvSpPr>
        <p:spPr bwMode="auto">
          <a:xfrm>
            <a:off x="0" y="5924550"/>
            <a:ext cx="1219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ounded Rectangle 9"/>
          <p:cNvSpPr/>
          <p:nvPr/>
        </p:nvSpPr>
        <p:spPr>
          <a:xfrm>
            <a:off x="478303" y="994351"/>
            <a:ext cx="11465168" cy="72140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đồ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địa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24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</a:t>
            </a:r>
            <a:endParaRPr 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9" name="Picture 8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1015" y="1828800"/>
            <a:ext cx="11844997" cy="47294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38990471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10" grpId="0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269405" y="344010"/>
            <a:ext cx="9517443" cy="1334531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4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cuối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XIX,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là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 </a:t>
            </a:r>
          </a:p>
        </p:txBody>
      </p:sp>
      <p:sp>
        <p:nvSpPr>
          <p:cNvPr id="26" name="Rectangle 25"/>
          <p:cNvSpPr/>
          <p:nvPr/>
        </p:nvSpPr>
        <p:spPr>
          <a:xfrm>
            <a:off x="199218" y="3787225"/>
            <a:ext cx="5854633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endParaRPr lang="vi-VN">
              <a:solidFill>
                <a:prstClr val="white"/>
              </a:solidFill>
              <a:latin typeface="Arial" panose="020B0604020202020204" pitchFamily="34" charset="0"/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95638" y="2098699"/>
            <a:ext cx="5308513" cy="133519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Phi-lip-pin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2390" y="2539279"/>
            <a:ext cx="550045" cy="483373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65734" y="4219534"/>
            <a:ext cx="532883" cy="426305"/>
          </a:xfrm>
          <a:prstGeom prst="rect">
            <a:avLst/>
          </a:prstGeom>
        </p:spPr>
      </p:pic>
      <p:sp>
        <p:nvSpPr>
          <p:cNvPr id="18" name="Cloud 17">
            <a:hlinkClick r:id="rId13" action="ppaction://hlinksldjump"/>
          </p:cNvPr>
          <p:cNvSpPr/>
          <p:nvPr/>
        </p:nvSpPr>
        <p:spPr>
          <a:xfrm>
            <a:off x="4625152" y="5696965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914377">
              <a:defRPr/>
            </a:pPr>
            <a:r>
              <a:rPr lang="en-US" sz="2400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</a:endParaRPr>
          </a:p>
        </p:txBody>
      </p:sp>
      <p:sp>
        <p:nvSpPr>
          <p:cNvPr id="15" name="Rectangle 14"/>
          <p:cNvSpPr/>
          <p:nvPr/>
        </p:nvSpPr>
        <p:spPr>
          <a:xfrm>
            <a:off x="199218" y="2128044"/>
            <a:ext cx="5863373" cy="130584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-an-ma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95615" y="2650447"/>
            <a:ext cx="558236" cy="490571"/>
          </a:xfrm>
          <a:prstGeom prst="rect">
            <a:avLst/>
          </a:prstGeom>
        </p:spPr>
      </p:pic>
      <p:sp>
        <p:nvSpPr>
          <p:cNvPr id="17" name="Rectangle 16"/>
          <p:cNvSpPr/>
          <p:nvPr/>
        </p:nvSpPr>
        <p:spPr>
          <a:xfrm>
            <a:off x="6195638" y="3787225"/>
            <a:ext cx="5243239" cy="1080999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</a:t>
            </a:r>
          </a:p>
        </p:txBody>
      </p:sp>
      <p:pic>
        <p:nvPicPr>
          <p:cNvPr id="19" name="Picture 18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6848" y="4125287"/>
            <a:ext cx="592353" cy="520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7470952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5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1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7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5" grpId="0" animBg="1"/>
      <p:bldP spid="1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5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94163" y="3769131"/>
            <a:ext cx="1086500" cy="1182927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7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8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6938" y="4515855"/>
            <a:ext cx="812889" cy="885032"/>
          </a:xfrm>
          <a:prstGeom prst="rect">
            <a:avLst/>
          </a:prstGeom>
        </p:spPr>
      </p:pic>
      <p:pic>
        <p:nvPicPr>
          <p:cNvPr id="11" name="Picture 10"/>
          <p:cNvPicPr>
            <a:picLocks noChangeAspect="1"/>
          </p:cNvPicPr>
          <p:nvPr/>
        </p:nvPicPr>
        <p:blipFill>
          <a:blip r:embed="rId9" cstate="print">
            <a:biLevel thresh="25000"/>
            <a:extLst>
              <a:ext uri="{BEBA8EAE-BF5A-486C-A8C5-ECC9F3942E4B}">
                <a14:imgProps xmlns:a14="http://schemas.microsoft.com/office/drawing/2010/main">
                  <a14:imgLayer r:embed="rId10">
                    <a14:imgEffect>
                      <a14:brightnessContrast bright="4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1979" y="5130390"/>
            <a:ext cx="520391" cy="566575"/>
          </a:xfrm>
          <a:prstGeom prst="rect">
            <a:avLst/>
          </a:prstGeom>
        </p:spPr>
      </p:pic>
      <p:sp>
        <p:nvSpPr>
          <p:cNvPr id="4" name="Snip Diagonal Corner Rectangle 3"/>
          <p:cNvSpPr/>
          <p:nvPr/>
        </p:nvSpPr>
        <p:spPr>
          <a:xfrm>
            <a:off x="1557337" y="191810"/>
            <a:ext cx="9598343" cy="1375672"/>
          </a:xfrm>
          <a:prstGeom prst="snip2DiagRect">
            <a:avLst/>
          </a:prstGeom>
          <a:solidFill>
            <a:schemeClr val="bg1"/>
          </a:solidFill>
          <a:ln w="381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Câu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5. 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hiện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gì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  <a:r>
              <a:rPr lang="en-US" sz="32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  <a:endParaRPr lang="en-US" sz="32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6" name="Rectangle 25"/>
          <p:cNvSpPr/>
          <p:nvPr/>
        </p:nvSpPr>
        <p:spPr>
          <a:xfrm>
            <a:off x="173430" y="2439500"/>
            <a:ext cx="5994399" cy="1114485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sp>
        <p:nvSpPr>
          <p:cNvPr id="40" name="Cloud 39"/>
          <p:cNvSpPr/>
          <p:nvPr/>
        </p:nvSpPr>
        <p:spPr>
          <a:xfrm>
            <a:off x="-683346" y="4902196"/>
            <a:ext cx="567115" cy="349211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1" name="Cloud 40"/>
          <p:cNvSpPr/>
          <p:nvPr/>
        </p:nvSpPr>
        <p:spPr>
          <a:xfrm>
            <a:off x="13632601" y="4702500"/>
            <a:ext cx="891420" cy="548907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endParaRPr lang="vi-VN">
              <a:solidFill>
                <a:prstClr val="white"/>
              </a:solidFill>
            </a:endParaRPr>
          </a:p>
        </p:txBody>
      </p:sp>
      <p:sp>
        <p:nvSpPr>
          <p:cNvPr id="42" name="Rectangle 41"/>
          <p:cNvSpPr/>
          <p:nvPr/>
        </p:nvSpPr>
        <p:spPr>
          <a:xfrm>
            <a:off x="6167828" y="2711617"/>
            <a:ext cx="5927469" cy="1078081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“chia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để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”</a:t>
            </a:r>
          </a:p>
        </p:txBody>
      </p:sp>
      <p:pic>
        <p:nvPicPr>
          <p:cNvPr id="47" name="Picture 46"/>
          <p:cNvPicPr>
            <a:picLocks noChangeAspect="1"/>
          </p:cNvPicPr>
          <p:nvPr/>
        </p:nvPicPr>
        <p:blipFill rotWithShape="1">
          <a:blip r:embed="rId11" cstate="print">
            <a:duotone>
              <a:prstClr val="black"/>
              <a:schemeClr val="accent6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5485"/>
          <a:stretch/>
        </p:blipFill>
        <p:spPr>
          <a:xfrm>
            <a:off x="5369454" y="2897955"/>
            <a:ext cx="569889" cy="455879"/>
          </a:xfrm>
          <a:prstGeom prst="rect">
            <a:avLst/>
          </a:prstGeom>
        </p:spPr>
      </p:pic>
      <p:pic>
        <p:nvPicPr>
          <p:cNvPr id="53" name="Picture 52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21023" y="3286158"/>
            <a:ext cx="604999" cy="531665"/>
          </a:xfrm>
          <a:prstGeom prst="rect">
            <a:avLst/>
          </a:prstGeom>
        </p:spPr>
      </p:pic>
      <p:sp>
        <p:nvSpPr>
          <p:cNvPr id="57" name="Cloud 56">
            <a:hlinkClick r:id="rId13" action="ppaction://hlinksldjump"/>
          </p:cNvPr>
          <p:cNvSpPr/>
          <p:nvPr/>
        </p:nvSpPr>
        <p:spPr>
          <a:xfrm>
            <a:off x="4775200" y="5612461"/>
            <a:ext cx="2359211" cy="1104900"/>
          </a:xfrm>
          <a:prstGeom prst="cloud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defRPr/>
            </a:pPr>
            <a:r>
              <a:rPr lang="en-US" sz="2400" dirty="0">
                <a:solidFill>
                  <a:prstClr val="white">
                    <a:lumMod val="50000"/>
                  </a:prstClr>
                </a:solidFill>
                <a:latin typeface="Arial" panose="020B0604020202020204" pitchFamily="34" charset="0"/>
              </a:rPr>
              <a:t>QUAY VỀ</a:t>
            </a:r>
            <a:endParaRPr lang="vi-VN" sz="2400" dirty="0">
              <a:solidFill>
                <a:prstClr val="white">
                  <a:lumMod val="50000"/>
                </a:prstClr>
              </a:solidFill>
            </a:endParaRPr>
          </a:p>
        </p:txBody>
      </p:sp>
      <p:sp>
        <p:nvSpPr>
          <p:cNvPr id="19" name="Rectangle 18"/>
          <p:cNvSpPr/>
          <p:nvPr/>
        </p:nvSpPr>
        <p:spPr>
          <a:xfrm>
            <a:off x="173430" y="4060497"/>
            <a:ext cx="5820969" cy="1069892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đáp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đều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đúng</a:t>
            </a:r>
            <a:endParaRPr lang="en-US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914377">
              <a:defRPr/>
            </a:pP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endParaRPr lang="vi-VN" sz="32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" name="Picture 19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24510" y="4611011"/>
            <a:ext cx="605175" cy="531820"/>
          </a:xfrm>
          <a:prstGeom prst="rect">
            <a:avLst/>
          </a:prstGeom>
        </p:spPr>
      </p:pic>
      <p:sp>
        <p:nvSpPr>
          <p:cNvPr id="21" name="Rectangle 20"/>
          <p:cNvSpPr/>
          <p:nvPr/>
        </p:nvSpPr>
        <p:spPr>
          <a:xfrm>
            <a:off x="6167829" y="4091632"/>
            <a:ext cx="5927468" cy="1038757"/>
          </a:xfrm>
          <a:prstGeom prst="rect">
            <a:avLst/>
          </a:prstGeom>
          <a:solidFill>
            <a:schemeClr val="bg1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vi-VN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Du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Thiên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Chúa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pic>
        <p:nvPicPr>
          <p:cNvPr id="22" name="Picture 21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70425" y="4639250"/>
            <a:ext cx="598431" cy="5258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9174112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1" dur="225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2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" dur="2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4" presetID="8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6" presetID="2" presetClass="entr" presetSubtype="2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8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9" dur="20000" fill="hold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2" presetClass="entr" presetSubtype="8" repeatCount="indefinite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20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2" presetClass="entr" presetSubtype="0" fill="hold" grpId="0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2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44" restart="whenNotActive" fill="hold" evtFilter="cancelBubble" nodeType="interactiveSeq">
                <p:stCondLst>
                  <p:cond evt="onClick" delay="0">
                    <p:tgtEl>
                      <p:spTgt spid="2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45" fill="hold">
                      <p:stCondLst>
                        <p:cond delay="0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49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0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4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25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5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Check mar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5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56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00B050"/>
                                      </p:to>
                                    </p:animClr>
                                    <p:set>
                                      <p:cBhvr>
                                        <p:cTn id="57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58" dur="25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6"/>
                  </p:tgtEl>
                </p:cond>
              </p:nextCondLst>
            </p:seq>
            <p:seq concurrent="1" nextAc="seek">
              <p:cTn id="59" restart="whenNotActive" fill="hold" evtFilter="cancelBubble" nodeType="interactiveSeq">
                <p:stCondLst>
                  <p:cond evt="onClick" delay="0">
                    <p:tgtEl>
                      <p:spTgt spid="4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60" fill="hold">
                      <p:stCondLst>
                        <p:cond delay="0"/>
                      </p:stCondLst>
                      <p:childTnLst>
                        <p:par>
                          <p:cTn id="61" fill="hold">
                            <p:stCondLst>
                              <p:cond delay="0"/>
                            </p:stCondLst>
                            <p:childTnLst>
                              <p:par>
                                <p:cTn id="6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6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64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65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6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8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25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6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7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71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72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73" dur="25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2"/>
                  </p:tgtEl>
                </p:cond>
              </p:nextCondLst>
            </p:seq>
            <p:seq concurrent="1" nextAc="seek">
              <p:cTn id="74" restart="whenNotActive" fill="hold" evtFilter="cancelBubble" nodeType="interactiveSeq">
                <p:stCondLst>
                  <p:cond evt="onClick" delay="0">
                    <p:tgtEl>
                      <p:spTgt spid="1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5" fill="hold">
                      <p:stCondLst>
                        <p:cond delay="0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7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79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0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7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3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4" dur="2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1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5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86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87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88" dur="25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19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2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" presetClass="emph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9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2CC"/>
                                      </p:to>
                                    </p:animClr>
                                    <p:set>
                                      <p:cBhvr>
                                        <p:cTn id="94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95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2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click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6" presetID="23" presetClass="entr" presetSubtype="3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8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9" dur="25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4*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6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rong Buzzer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0" presetID="1" presetClass="emph" presetSubtype="2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Clr clrSpc="rgb" dir="cw">
                                      <p:cBhvr>
                                        <p:cTn id="101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FF00"/>
                                      </p:to>
                                    </p:animClr>
                                    <p:set>
                                      <p:cBhvr>
                                        <p:cTn id="102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03" dur="25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1"/>
                  </p:tgtEl>
                </p:cond>
              </p:nextCondLst>
            </p:seq>
          </p:childTnLst>
        </p:cTn>
      </p:par>
    </p:tnLst>
    <p:bldLst>
      <p:bldP spid="4" grpId="0" animBg="1"/>
      <p:bldP spid="26" grpId="0" animBg="1"/>
      <p:bldP spid="40" grpId="0" animBg="1"/>
      <p:bldP spid="41" grpId="0" animBg="1"/>
      <p:bldP spid="42" grpId="0" animBg="1"/>
      <p:bldP spid="19" grpId="0" animBg="1"/>
      <p:bldP spid="2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264898" y="158043"/>
            <a:ext cx="7568419" cy="812628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VẬN DỤNG</a:t>
            </a:r>
          </a:p>
        </p:txBody>
      </p:sp>
      <p:sp>
        <p:nvSpPr>
          <p:cNvPr id="2" name="Rectangle 1"/>
          <p:cNvSpPr/>
          <p:nvPr/>
        </p:nvSpPr>
        <p:spPr>
          <a:xfrm>
            <a:off x="1447413" y="1763154"/>
            <a:ext cx="9929089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Sưu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tầm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Á. </a:t>
            </a:r>
            <a:endParaRPr lang="en-US" sz="3200" b="1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Giới</a:t>
            </a:r>
            <a:r>
              <a:rPr lang="en-US" sz="3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với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thầy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cô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32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endParaRPr lang="en-US" sz="32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651197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2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2799471" y="158043"/>
            <a:ext cx="7174524" cy="475003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HƯỚNG DẪN HỌC SINH TỰ HỌC</a:t>
            </a:r>
            <a:endParaRPr lang="en-US" sz="28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96948" y="1410079"/>
            <a:ext cx="11798104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Học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Làm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vận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dụng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Chuẩn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r>
              <a:rPr lang="en-US" sz="32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en-US" sz="320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Xung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đột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Bắc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triều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Trịnh</a:t>
            </a:r>
            <a:r>
              <a:rPr lang="en-US" sz="32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Nguyễn</a:t>
            </a:r>
            <a:endParaRPr lang="en-US" sz="32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560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6AC80C6-294F-3B45-B917-B056FD1E80CE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12500" b="12500"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AB53C941-41C4-3145-B1AC-B6DC66719B98}"/>
              </a:ext>
            </a:extLst>
          </p:cNvPr>
          <p:cNvSpPr txBox="1"/>
          <p:nvPr/>
        </p:nvSpPr>
        <p:spPr>
          <a:xfrm>
            <a:off x="1623647" y="2062302"/>
            <a:ext cx="9931044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CẢM ƠN CÁC EM!</a:t>
            </a:r>
          </a:p>
          <a:p>
            <a:pPr algn="ctr"/>
            <a:r>
              <a:rPr lang="x-none" sz="6000" b="1" dirty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 CÁC EM HỌC TỐT!</a:t>
            </a:r>
          </a:p>
        </p:txBody>
      </p:sp>
    </p:spTree>
    <p:extLst>
      <p:ext uri="{BB962C8B-B14F-4D97-AF65-F5344CB8AC3E}">
        <p14:creationId xmlns:p14="http://schemas.microsoft.com/office/powerpoint/2010/main" val="2060593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p29"/>
          <p:cNvSpPr txBox="1">
            <a:spLocks noGrp="1"/>
          </p:cNvSpPr>
          <p:nvPr>
            <p:ph type="title"/>
          </p:nvPr>
        </p:nvSpPr>
        <p:spPr>
          <a:xfrm>
            <a:off x="333316" y="1306887"/>
            <a:ext cx="4227109" cy="570799"/>
          </a:xfrm>
          <a:prstGeom prst="rect">
            <a:avLst/>
          </a:prstGeom>
        </p:spPr>
        <p:txBody>
          <a:bodyPr spcFirstLastPara="1" vert="horz" wrap="square" lIns="121900" tIns="121900" rIns="121900" bIns="121900" rtlCol="0" anchor="t" anchorCtr="0">
            <a:noAutofit/>
          </a:bodyPr>
          <a:lstStyle/>
          <a:p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Mục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tiêu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bài</a:t>
            </a:r>
            <a:r>
              <a:rPr lang="en-US" sz="3600" b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 </a:t>
            </a:r>
            <a:r>
              <a:rPr lang="en-US" sz="3600" b="1" err="1">
                <a:solidFill>
                  <a:schemeClr val="accent6"/>
                </a:solidFill>
                <a:latin typeface="Cambria" panose="02040503050406030204" pitchFamily="18" charset="0"/>
                <a:ea typeface="Cambria" panose="02040503050406030204" pitchFamily="18" charset="0"/>
                <a:cs typeface="Brush Script MT" panose="03060802040406070304" pitchFamily="66" charset="-122"/>
              </a:rPr>
              <a:t>học</a:t>
            </a:r>
            <a:endParaRPr lang="en-US" sz="3600" b="1">
              <a:solidFill>
                <a:schemeClr val="accent6"/>
              </a:solidFill>
              <a:latin typeface="Cambria" panose="02040503050406030204" pitchFamily="18" charset="0"/>
              <a:ea typeface="Cambria" panose="02040503050406030204" pitchFamily="18" charset="0"/>
              <a:cs typeface="Brush Script MT" panose="03060802040406070304" pitchFamily="66" charset="-122"/>
            </a:endParaRP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FC84E6EC-2D71-3943-B23B-0C15ADFDB514}"/>
              </a:ext>
            </a:extLst>
          </p:cNvPr>
          <p:cNvSpPr/>
          <p:nvPr/>
        </p:nvSpPr>
        <p:spPr>
          <a:xfrm>
            <a:off x="2482296" y="2241273"/>
            <a:ext cx="9056403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nhập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tư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bản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BB26E6F-1A78-D549-9613-BD0478CDAE87}"/>
              </a:ext>
            </a:extLst>
          </p:cNvPr>
          <p:cNvSpPr/>
          <p:nvPr/>
        </p:nvSpPr>
        <p:spPr>
          <a:xfrm>
            <a:off x="2446870" y="3613764"/>
            <a:ext cx="9091829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nổi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bật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–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Oval 5">
            <a:extLst>
              <a:ext uri="{FF2B5EF4-FFF2-40B4-BE49-F238E27FC236}">
                <a16:creationId xmlns:a16="http://schemas.microsoft.com/office/drawing/2014/main" id="{55C13B2D-8D7A-F14E-B17C-7E6CFE2508BB}"/>
              </a:ext>
            </a:extLst>
          </p:cNvPr>
          <p:cNvSpPr/>
          <p:nvPr/>
        </p:nvSpPr>
        <p:spPr>
          <a:xfrm>
            <a:off x="881916" y="2239412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498CEBC9-8CD1-5F41-A046-0FD9C1089E2C}"/>
              </a:ext>
            </a:extLst>
          </p:cNvPr>
          <p:cNvSpPr/>
          <p:nvPr/>
        </p:nvSpPr>
        <p:spPr>
          <a:xfrm>
            <a:off x="816569" y="3652875"/>
            <a:ext cx="1082677" cy="864131"/>
          </a:xfrm>
          <a:prstGeom prst="ellipse">
            <a:avLst/>
          </a:prstGeom>
          <a:ln w="762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66" name="Graphic 65" descr="Globe">
            <a:extLst>
              <a:ext uri="{FF2B5EF4-FFF2-40B4-BE49-F238E27FC236}">
                <a16:creationId xmlns:a16="http://schemas.microsoft.com/office/drawing/2014/main" id="{0685D358-9567-E54E-B4E7-DE28030058B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=""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086481" y="2322917"/>
            <a:ext cx="706256" cy="706256"/>
          </a:xfrm>
          <a:prstGeom prst="rect">
            <a:avLst/>
          </a:prstGeom>
        </p:spPr>
      </p:pic>
      <p:pic>
        <p:nvPicPr>
          <p:cNvPr id="68" name="Graphic 67" descr="Lightbulb and gear">
            <a:extLst>
              <a:ext uri="{FF2B5EF4-FFF2-40B4-BE49-F238E27FC236}">
                <a16:creationId xmlns:a16="http://schemas.microsoft.com/office/drawing/2014/main" id="{8D25AA76-46BB-784D-8A4A-F63F982D691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=""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872859" y="3571764"/>
            <a:ext cx="883640" cy="883640"/>
          </a:xfrm>
          <a:prstGeom prst="rect">
            <a:avLst/>
          </a:prstGeom>
        </p:spPr>
      </p:pic>
      <p:cxnSp>
        <p:nvCxnSpPr>
          <p:cNvPr id="104" name="Google Shape;1503;p48">
            <a:extLst>
              <a:ext uri="{FF2B5EF4-FFF2-40B4-BE49-F238E27FC236}">
                <a16:creationId xmlns:a16="http://schemas.microsoft.com/office/drawing/2014/main" id="{C20C9EF9-C6F1-7648-8BD8-14EB9F286E20}"/>
              </a:ext>
            </a:extLst>
          </p:cNvPr>
          <p:cNvCxnSpPr/>
          <p:nvPr/>
        </p:nvCxnSpPr>
        <p:spPr>
          <a:xfrm>
            <a:off x="632838" y="1799289"/>
            <a:ext cx="2865600" cy="23600"/>
          </a:xfrm>
          <a:prstGeom prst="straightConnector1">
            <a:avLst/>
          </a:prstGeom>
          <a:noFill/>
          <a:ln w="19050" cap="flat" cmpd="sng">
            <a:solidFill>
              <a:schemeClr val="dk2"/>
            </a:solidFill>
            <a:prstDash val="dash"/>
            <a:round/>
            <a:headEnd type="none" w="med" len="med"/>
            <a:tailEnd type="stealth" w="med" len="med"/>
          </a:ln>
        </p:spPr>
      </p:cxnSp>
      <p:sp>
        <p:nvSpPr>
          <p:cNvPr id="47" name="Rectangle 46">
            <a:extLst>
              <a:ext uri="{FF2B5EF4-FFF2-40B4-BE49-F238E27FC236}">
                <a16:creationId xmlns:a16="http://schemas.microsoft.com/office/drawing/2014/main" id="{08AEFCB2-8969-6D46-A94F-98DEBC7FDAAE}"/>
              </a:ext>
            </a:extLst>
          </p:cNvPr>
          <p:cNvSpPr/>
          <p:nvPr/>
        </p:nvSpPr>
        <p:spPr>
          <a:xfrm>
            <a:off x="2386755" y="5082791"/>
            <a:ext cx="9212057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defRPr/>
            </a:pP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tả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cuộc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đấu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chống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2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kumimoji="0" lang="en-VN" sz="2800" b="0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8" name="Oval 47">
            <a:extLst>
              <a:ext uri="{FF2B5EF4-FFF2-40B4-BE49-F238E27FC236}">
                <a16:creationId xmlns:a16="http://schemas.microsoft.com/office/drawing/2014/main" id="{2F82CAD4-1235-854B-A7E9-D1CFD85559B0}"/>
              </a:ext>
            </a:extLst>
          </p:cNvPr>
          <p:cNvSpPr/>
          <p:nvPr/>
        </p:nvSpPr>
        <p:spPr>
          <a:xfrm>
            <a:off x="801157" y="5042507"/>
            <a:ext cx="1082677" cy="864131"/>
          </a:xfrm>
          <a:prstGeom prst="ellipse">
            <a:avLst/>
          </a:prstGeom>
          <a:ln w="7620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VN" sz="24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grpSp>
        <p:nvGrpSpPr>
          <p:cNvPr id="50" name="Google Shape;593;p39">
            <a:extLst>
              <a:ext uri="{FF2B5EF4-FFF2-40B4-BE49-F238E27FC236}">
                <a16:creationId xmlns:a16="http://schemas.microsoft.com/office/drawing/2014/main" id="{D166E344-7707-8949-B8EE-21F542B17C78}"/>
              </a:ext>
            </a:extLst>
          </p:cNvPr>
          <p:cNvGrpSpPr/>
          <p:nvPr/>
        </p:nvGrpSpPr>
        <p:grpSpPr>
          <a:xfrm>
            <a:off x="998293" y="5247781"/>
            <a:ext cx="601669" cy="577147"/>
            <a:chOff x="5241175" y="4959100"/>
            <a:chExt cx="539775" cy="517775"/>
          </a:xfrm>
          <a:solidFill>
            <a:srgbClr val="C00000"/>
          </a:solidFill>
        </p:grpSpPr>
        <p:sp>
          <p:nvSpPr>
            <p:cNvPr id="51" name="Google Shape;594;p39">
              <a:extLst>
                <a:ext uri="{FF2B5EF4-FFF2-40B4-BE49-F238E27FC236}">
                  <a16:creationId xmlns:a16="http://schemas.microsoft.com/office/drawing/2014/main" id="{09F7905E-1675-6D44-BF1A-35D61539101B}"/>
                </a:ext>
              </a:extLst>
            </p:cNvPr>
            <p:cNvSpPr/>
            <p:nvPr/>
          </p:nvSpPr>
          <p:spPr>
            <a:xfrm>
              <a:off x="5575150" y="4959100"/>
              <a:ext cx="161225" cy="178300"/>
            </a:xfrm>
            <a:custGeom>
              <a:avLst/>
              <a:gdLst/>
              <a:ahLst/>
              <a:cxnLst/>
              <a:rect l="l" t="t" r="r" b="b"/>
              <a:pathLst>
                <a:path w="6449" h="7132" extrusionOk="0">
                  <a:moveTo>
                    <a:pt x="4641" y="0"/>
                  </a:moveTo>
                  <a:lnTo>
                    <a:pt x="4470" y="25"/>
                  </a:lnTo>
                  <a:lnTo>
                    <a:pt x="4299" y="49"/>
                  </a:lnTo>
                  <a:lnTo>
                    <a:pt x="4128" y="98"/>
                  </a:lnTo>
                  <a:lnTo>
                    <a:pt x="3957" y="147"/>
                  </a:lnTo>
                  <a:lnTo>
                    <a:pt x="3786" y="220"/>
                  </a:lnTo>
                  <a:lnTo>
                    <a:pt x="3640" y="318"/>
                  </a:lnTo>
                  <a:lnTo>
                    <a:pt x="3517" y="415"/>
                  </a:lnTo>
                  <a:lnTo>
                    <a:pt x="3395" y="538"/>
                  </a:lnTo>
                  <a:lnTo>
                    <a:pt x="3273" y="660"/>
                  </a:lnTo>
                  <a:lnTo>
                    <a:pt x="3175" y="806"/>
                  </a:lnTo>
                  <a:lnTo>
                    <a:pt x="3078" y="953"/>
                  </a:lnTo>
                  <a:lnTo>
                    <a:pt x="3005" y="1099"/>
                  </a:lnTo>
                  <a:lnTo>
                    <a:pt x="2931" y="1270"/>
                  </a:lnTo>
                  <a:lnTo>
                    <a:pt x="2907" y="1441"/>
                  </a:lnTo>
                  <a:lnTo>
                    <a:pt x="2882" y="1612"/>
                  </a:lnTo>
                  <a:lnTo>
                    <a:pt x="2858" y="1808"/>
                  </a:lnTo>
                  <a:lnTo>
                    <a:pt x="2882" y="2076"/>
                  </a:lnTo>
                  <a:lnTo>
                    <a:pt x="2956" y="2345"/>
                  </a:lnTo>
                  <a:lnTo>
                    <a:pt x="3053" y="2589"/>
                  </a:lnTo>
                  <a:lnTo>
                    <a:pt x="3175" y="2809"/>
                  </a:lnTo>
                  <a:lnTo>
                    <a:pt x="0" y="6546"/>
                  </a:lnTo>
                  <a:lnTo>
                    <a:pt x="367" y="6814"/>
                  </a:lnTo>
                  <a:lnTo>
                    <a:pt x="709" y="7132"/>
                  </a:lnTo>
                  <a:lnTo>
                    <a:pt x="3884" y="3419"/>
                  </a:lnTo>
                  <a:lnTo>
                    <a:pt x="4055" y="3493"/>
                  </a:lnTo>
                  <a:lnTo>
                    <a:pt x="4250" y="3542"/>
                  </a:lnTo>
                  <a:lnTo>
                    <a:pt x="4445" y="3566"/>
                  </a:lnTo>
                  <a:lnTo>
                    <a:pt x="4641" y="3590"/>
                  </a:lnTo>
                  <a:lnTo>
                    <a:pt x="4836" y="3566"/>
                  </a:lnTo>
                  <a:lnTo>
                    <a:pt x="5007" y="3542"/>
                  </a:lnTo>
                  <a:lnTo>
                    <a:pt x="5178" y="3517"/>
                  </a:lnTo>
                  <a:lnTo>
                    <a:pt x="5349" y="3444"/>
                  </a:lnTo>
                  <a:lnTo>
                    <a:pt x="5496" y="3371"/>
                  </a:lnTo>
                  <a:lnTo>
                    <a:pt x="5642" y="3273"/>
                  </a:lnTo>
                  <a:lnTo>
                    <a:pt x="5789" y="3175"/>
                  </a:lnTo>
                  <a:lnTo>
                    <a:pt x="5911" y="3053"/>
                  </a:lnTo>
                  <a:lnTo>
                    <a:pt x="6033" y="2931"/>
                  </a:lnTo>
                  <a:lnTo>
                    <a:pt x="6131" y="2809"/>
                  </a:lnTo>
                  <a:lnTo>
                    <a:pt x="6228" y="2638"/>
                  </a:lnTo>
                  <a:lnTo>
                    <a:pt x="6302" y="2491"/>
                  </a:lnTo>
                  <a:lnTo>
                    <a:pt x="6350" y="2320"/>
                  </a:lnTo>
                  <a:lnTo>
                    <a:pt x="6399" y="2149"/>
                  </a:lnTo>
                  <a:lnTo>
                    <a:pt x="6424" y="1979"/>
                  </a:lnTo>
                  <a:lnTo>
                    <a:pt x="6448" y="1808"/>
                  </a:lnTo>
                  <a:lnTo>
                    <a:pt x="6424" y="1612"/>
                  </a:lnTo>
                  <a:lnTo>
                    <a:pt x="6399" y="1441"/>
                  </a:lnTo>
                  <a:lnTo>
                    <a:pt x="6350" y="1270"/>
                  </a:lnTo>
                  <a:lnTo>
                    <a:pt x="6302" y="1099"/>
                  </a:lnTo>
                  <a:lnTo>
                    <a:pt x="6228" y="953"/>
                  </a:lnTo>
                  <a:lnTo>
                    <a:pt x="6131" y="806"/>
                  </a:lnTo>
                  <a:lnTo>
                    <a:pt x="6033" y="660"/>
                  </a:lnTo>
                  <a:lnTo>
                    <a:pt x="5911" y="538"/>
                  </a:lnTo>
                  <a:lnTo>
                    <a:pt x="5789" y="415"/>
                  </a:lnTo>
                  <a:lnTo>
                    <a:pt x="5642" y="318"/>
                  </a:lnTo>
                  <a:lnTo>
                    <a:pt x="5496" y="220"/>
                  </a:lnTo>
                  <a:lnTo>
                    <a:pt x="5349" y="147"/>
                  </a:lnTo>
                  <a:lnTo>
                    <a:pt x="5178" y="98"/>
                  </a:lnTo>
                  <a:lnTo>
                    <a:pt x="5007" y="49"/>
                  </a:lnTo>
                  <a:lnTo>
                    <a:pt x="4836" y="25"/>
                  </a:lnTo>
                  <a:lnTo>
                    <a:pt x="464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2" name="Google Shape;595;p39">
              <a:extLst>
                <a:ext uri="{FF2B5EF4-FFF2-40B4-BE49-F238E27FC236}">
                  <a16:creationId xmlns:a16="http://schemas.microsoft.com/office/drawing/2014/main" id="{36311F14-24B1-F743-8C3E-D581B9C722BC}"/>
                </a:ext>
              </a:extLst>
            </p:cNvPr>
            <p:cNvSpPr/>
            <p:nvPr/>
          </p:nvSpPr>
          <p:spPr>
            <a:xfrm>
              <a:off x="5330925" y="4985350"/>
              <a:ext cx="128250" cy="148400"/>
            </a:xfrm>
            <a:custGeom>
              <a:avLst/>
              <a:gdLst/>
              <a:ahLst/>
              <a:cxnLst/>
              <a:rect l="l" t="t" r="r" b="b"/>
              <a:pathLst>
                <a:path w="5130" h="5936" extrusionOk="0">
                  <a:moveTo>
                    <a:pt x="1563" y="0"/>
                  </a:moveTo>
                  <a:lnTo>
                    <a:pt x="1392" y="25"/>
                  </a:lnTo>
                  <a:lnTo>
                    <a:pt x="1221" y="74"/>
                  </a:lnTo>
                  <a:lnTo>
                    <a:pt x="1075" y="147"/>
                  </a:lnTo>
                  <a:lnTo>
                    <a:pt x="904" y="220"/>
                  </a:lnTo>
                  <a:lnTo>
                    <a:pt x="757" y="318"/>
                  </a:lnTo>
                  <a:lnTo>
                    <a:pt x="635" y="416"/>
                  </a:lnTo>
                  <a:lnTo>
                    <a:pt x="513" y="538"/>
                  </a:lnTo>
                  <a:lnTo>
                    <a:pt x="391" y="660"/>
                  </a:lnTo>
                  <a:lnTo>
                    <a:pt x="293" y="806"/>
                  </a:lnTo>
                  <a:lnTo>
                    <a:pt x="196" y="953"/>
                  </a:lnTo>
                  <a:lnTo>
                    <a:pt x="122" y="1099"/>
                  </a:lnTo>
                  <a:lnTo>
                    <a:pt x="74" y="1270"/>
                  </a:lnTo>
                  <a:lnTo>
                    <a:pt x="25" y="1466"/>
                  </a:lnTo>
                  <a:lnTo>
                    <a:pt x="0" y="1637"/>
                  </a:lnTo>
                  <a:lnTo>
                    <a:pt x="0" y="1808"/>
                  </a:lnTo>
                  <a:lnTo>
                    <a:pt x="0" y="2003"/>
                  </a:lnTo>
                  <a:lnTo>
                    <a:pt x="25" y="2174"/>
                  </a:lnTo>
                  <a:lnTo>
                    <a:pt x="74" y="2345"/>
                  </a:lnTo>
                  <a:lnTo>
                    <a:pt x="147" y="2492"/>
                  </a:lnTo>
                  <a:lnTo>
                    <a:pt x="220" y="2663"/>
                  </a:lnTo>
                  <a:lnTo>
                    <a:pt x="318" y="2785"/>
                  </a:lnTo>
                  <a:lnTo>
                    <a:pt x="415" y="2931"/>
                  </a:lnTo>
                  <a:lnTo>
                    <a:pt x="538" y="3053"/>
                  </a:lnTo>
                  <a:lnTo>
                    <a:pt x="660" y="3175"/>
                  </a:lnTo>
                  <a:lnTo>
                    <a:pt x="806" y="3273"/>
                  </a:lnTo>
                  <a:lnTo>
                    <a:pt x="953" y="3371"/>
                  </a:lnTo>
                  <a:lnTo>
                    <a:pt x="1099" y="3444"/>
                  </a:lnTo>
                  <a:lnTo>
                    <a:pt x="1270" y="3493"/>
                  </a:lnTo>
                  <a:lnTo>
                    <a:pt x="1466" y="3542"/>
                  </a:lnTo>
                  <a:lnTo>
                    <a:pt x="1710" y="3566"/>
                  </a:lnTo>
                  <a:lnTo>
                    <a:pt x="1979" y="3566"/>
                  </a:lnTo>
                  <a:lnTo>
                    <a:pt x="2223" y="3517"/>
                  </a:lnTo>
                  <a:lnTo>
                    <a:pt x="2467" y="3444"/>
                  </a:lnTo>
                  <a:lnTo>
                    <a:pt x="4396" y="5935"/>
                  </a:lnTo>
                  <a:lnTo>
                    <a:pt x="4738" y="5642"/>
                  </a:lnTo>
                  <a:lnTo>
                    <a:pt x="5129" y="5374"/>
                  </a:lnTo>
                  <a:lnTo>
                    <a:pt x="3200" y="2858"/>
                  </a:lnTo>
                  <a:lnTo>
                    <a:pt x="3322" y="2687"/>
                  </a:lnTo>
                  <a:lnTo>
                    <a:pt x="3419" y="2516"/>
                  </a:lnTo>
                  <a:lnTo>
                    <a:pt x="3493" y="2321"/>
                  </a:lnTo>
                  <a:lnTo>
                    <a:pt x="3542" y="2101"/>
                  </a:lnTo>
                  <a:lnTo>
                    <a:pt x="3566" y="1930"/>
                  </a:lnTo>
                  <a:lnTo>
                    <a:pt x="3566" y="1734"/>
                  </a:lnTo>
                  <a:lnTo>
                    <a:pt x="3566" y="1564"/>
                  </a:lnTo>
                  <a:lnTo>
                    <a:pt x="3517" y="1393"/>
                  </a:lnTo>
                  <a:lnTo>
                    <a:pt x="3468" y="1222"/>
                  </a:lnTo>
                  <a:lnTo>
                    <a:pt x="3419" y="1075"/>
                  </a:lnTo>
                  <a:lnTo>
                    <a:pt x="3346" y="904"/>
                  </a:lnTo>
                  <a:lnTo>
                    <a:pt x="3249" y="758"/>
                  </a:lnTo>
                  <a:lnTo>
                    <a:pt x="3151" y="635"/>
                  </a:lnTo>
                  <a:lnTo>
                    <a:pt x="3029" y="513"/>
                  </a:lnTo>
                  <a:lnTo>
                    <a:pt x="2907" y="391"/>
                  </a:lnTo>
                  <a:lnTo>
                    <a:pt x="2760" y="294"/>
                  </a:lnTo>
                  <a:lnTo>
                    <a:pt x="2614" y="196"/>
                  </a:lnTo>
                  <a:lnTo>
                    <a:pt x="2443" y="123"/>
                  </a:lnTo>
                  <a:lnTo>
                    <a:pt x="2272" y="74"/>
                  </a:lnTo>
                  <a:lnTo>
                    <a:pt x="2101" y="25"/>
                  </a:lnTo>
                  <a:lnTo>
                    <a:pt x="1930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3" name="Google Shape;596;p39">
              <a:extLst>
                <a:ext uri="{FF2B5EF4-FFF2-40B4-BE49-F238E27FC236}">
                  <a16:creationId xmlns:a16="http://schemas.microsoft.com/office/drawing/2014/main" id="{86AF6446-B061-114E-9E00-DBE70D2CEC7D}"/>
                </a:ext>
              </a:extLst>
            </p:cNvPr>
            <p:cNvSpPr/>
            <p:nvPr/>
          </p:nvSpPr>
          <p:spPr>
            <a:xfrm>
              <a:off x="5241175" y="5241175"/>
              <a:ext cx="180125" cy="109325"/>
            </a:xfrm>
            <a:custGeom>
              <a:avLst/>
              <a:gdLst/>
              <a:ahLst/>
              <a:cxnLst/>
              <a:rect l="l" t="t" r="r" b="b"/>
              <a:pathLst>
                <a:path w="7205" h="4373" extrusionOk="0">
                  <a:moveTo>
                    <a:pt x="6839" y="1"/>
                  </a:moveTo>
                  <a:lnTo>
                    <a:pt x="3224" y="1491"/>
                  </a:lnTo>
                  <a:lnTo>
                    <a:pt x="3102" y="1368"/>
                  </a:lnTo>
                  <a:lnTo>
                    <a:pt x="2980" y="1246"/>
                  </a:lnTo>
                  <a:lnTo>
                    <a:pt x="2858" y="1124"/>
                  </a:lnTo>
                  <a:lnTo>
                    <a:pt x="2687" y="1026"/>
                  </a:lnTo>
                  <a:lnTo>
                    <a:pt x="2540" y="953"/>
                  </a:lnTo>
                  <a:lnTo>
                    <a:pt x="2369" y="880"/>
                  </a:lnTo>
                  <a:lnTo>
                    <a:pt x="2198" y="831"/>
                  </a:lnTo>
                  <a:lnTo>
                    <a:pt x="2027" y="807"/>
                  </a:lnTo>
                  <a:lnTo>
                    <a:pt x="1856" y="782"/>
                  </a:lnTo>
                  <a:lnTo>
                    <a:pt x="1685" y="807"/>
                  </a:lnTo>
                  <a:lnTo>
                    <a:pt x="1514" y="807"/>
                  </a:lnTo>
                  <a:lnTo>
                    <a:pt x="1343" y="856"/>
                  </a:lnTo>
                  <a:lnTo>
                    <a:pt x="1172" y="904"/>
                  </a:lnTo>
                  <a:lnTo>
                    <a:pt x="1026" y="978"/>
                  </a:lnTo>
                  <a:lnTo>
                    <a:pt x="879" y="1051"/>
                  </a:lnTo>
                  <a:lnTo>
                    <a:pt x="733" y="1149"/>
                  </a:lnTo>
                  <a:lnTo>
                    <a:pt x="586" y="1271"/>
                  </a:lnTo>
                  <a:lnTo>
                    <a:pt x="464" y="1393"/>
                  </a:lnTo>
                  <a:lnTo>
                    <a:pt x="342" y="1515"/>
                  </a:lnTo>
                  <a:lnTo>
                    <a:pt x="244" y="1686"/>
                  </a:lnTo>
                  <a:lnTo>
                    <a:pt x="171" y="1832"/>
                  </a:lnTo>
                  <a:lnTo>
                    <a:pt x="98" y="2003"/>
                  </a:lnTo>
                  <a:lnTo>
                    <a:pt x="49" y="2174"/>
                  </a:lnTo>
                  <a:lnTo>
                    <a:pt x="25" y="2345"/>
                  </a:lnTo>
                  <a:lnTo>
                    <a:pt x="0" y="2516"/>
                  </a:lnTo>
                  <a:lnTo>
                    <a:pt x="0" y="2687"/>
                  </a:lnTo>
                  <a:lnTo>
                    <a:pt x="25" y="2858"/>
                  </a:lnTo>
                  <a:lnTo>
                    <a:pt x="73" y="3029"/>
                  </a:lnTo>
                  <a:lnTo>
                    <a:pt x="122" y="3200"/>
                  </a:lnTo>
                  <a:lnTo>
                    <a:pt x="195" y="3347"/>
                  </a:lnTo>
                  <a:lnTo>
                    <a:pt x="269" y="3518"/>
                  </a:lnTo>
                  <a:lnTo>
                    <a:pt x="366" y="3640"/>
                  </a:lnTo>
                  <a:lnTo>
                    <a:pt x="464" y="3786"/>
                  </a:lnTo>
                  <a:lnTo>
                    <a:pt x="611" y="3908"/>
                  </a:lnTo>
                  <a:lnTo>
                    <a:pt x="733" y="4031"/>
                  </a:lnTo>
                  <a:lnTo>
                    <a:pt x="904" y="4128"/>
                  </a:lnTo>
                  <a:lnTo>
                    <a:pt x="1050" y="4201"/>
                  </a:lnTo>
                  <a:lnTo>
                    <a:pt x="1221" y="4275"/>
                  </a:lnTo>
                  <a:lnTo>
                    <a:pt x="1392" y="4324"/>
                  </a:lnTo>
                  <a:lnTo>
                    <a:pt x="1563" y="4348"/>
                  </a:lnTo>
                  <a:lnTo>
                    <a:pt x="1734" y="4372"/>
                  </a:lnTo>
                  <a:lnTo>
                    <a:pt x="1905" y="4372"/>
                  </a:lnTo>
                  <a:lnTo>
                    <a:pt x="2076" y="4348"/>
                  </a:lnTo>
                  <a:lnTo>
                    <a:pt x="2247" y="4299"/>
                  </a:lnTo>
                  <a:lnTo>
                    <a:pt x="2418" y="4250"/>
                  </a:lnTo>
                  <a:lnTo>
                    <a:pt x="2565" y="4201"/>
                  </a:lnTo>
                  <a:lnTo>
                    <a:pt x="2711" y="4104"/>
                  </a:lnTo>
                  <a:lnTo>
                    <a:pt x="2858" y="4006"/>
                  </a:lnTo>
                  <a:lnTo>
                    <a:pt x="3004" y="3908"/>
                  </a:lnTo>
                  <a:lnTo>
                    <a:pt x="3126" y="3786"/>
                  </a:lnTo>
                  <a:lnTo>
                    <a:pt x="3248" y="3640"/>
                  </a:lnTo>
                  <a:lnTo>
                    <a:pt x="3346" y="3493"/>
                  </a:lnTo>
                  <a:lnTo>
                    <a:pt x="3468" y="3200"/>
                  </a:lnTo>
                  <a:lnTo>
                    <a:pt x="3541" y="2931"/>
                  </a:lnTo>
                  <a:lnTo>
                    <a:pt x="3590" y="2638"/>
                  </a:lnTo>
                  <a:lnTo>
                    <a:pt x="3566" y="2345"/>
                  </a:lnTo>
                  <a:lnTo>
                    <a:pt x="7205" y="856"/>
                  </a:lnTo>
                  <a:lnTo>
                    <a:pt x="6985" y="440"/>
                  </a:lnTo>
                  <a:lnTo>
                    <a:pt x="6839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4" name="Google Shape;597;p39">
              <a:extLst>
                <a:ext uri="{FF2B5EF4-FFF2-40B4-BE49-F238E27FC236}">
                  <a16:creationId xmlns:a16="http://schemas.microsoft.com/office/drawing/2014/main" id="{8935C812-2810-BC49-B4A4-45CD29EF0B1A}"/>
                </a:ext>
              </a:extLst>
            </p:cNvPr>
            <p:cNvSpPr/>
            <p:nvPr/>
          </p:nvSpPr>
          <p:spPr>
            <a:xfrm>
              <a:off x="5461575" y="5316900"/>
              <a:ext cx="89175" cy="159975"/>
            </a:xfrm>
            <a:custGeom>
              <a:avLst/>
              <a:gdLst/>
              <a:ahLst/>
              <a:cxnLst/>
              <a:rect l="l" t="t" r="r" b="b"/>
              <a:pathLst>
                <a:path w="3567" h="6399" extrusionOk="0">
                  <a:moveTo>
                    <a:pt x="1491" y="0"/>
                  </a:moveTo>
                  <a:lnTo>
                    <a:pt x="1393" y="2858"/>
                  </a:lnTo>
                  <a:lnTo>
                    <a:pt x="1198" y="2907"/>
                  </a:lnTo>
                  <a:lnTo>
                    <a:pt x="1002" y="3004"/>
                  </a:lnTo>
                  <a:lnTo>
                    <a:pt x="807" y="3102"/>
                  </a:lnTo>
                  <a:lnTo>
                    <a:pt x="636" y="3224"/>
                  </a:lnTo>
                  <a:lnTo>
                    <a:pt x="489" y="3346"/>
                  </a:lnTo>
                  <a:lnTo>
                    <a:pt x="392" y="3493"/>
                  </a:lnTo>
                  <a:lnTo>
                    <a:pt x="269" y="3639"/>
                  </a:lnTo>
                  <a:lnTo>
                    <a:pt x="196" y="3786"/>
                  </a:lnTo>
                  <a:lnTo>
                    <a:pt x="123" y="3932"/>
                  </a:lnTo>
                  <a:lnTo>
                    <a:pt x="74" y="4103"/>
                  </a:lnTo>
                  <a:lnTo>
                    <a:pt x="25" y="4274"/>
                  </a:lnTo>
                  <a:lnTo>
                    <a:pt x="1" y="4445"/>
                  </a:lnTo>
                  <a:lnTo>
                    <a:pt x="1" y="4616"/>
                  </a:lnTo>
                  <a:lnTo>
                    <a:pt x="1" y="4787"/>
                  </a:lnTo>
                  <a:lnTo>
                    <a:pt x="25" y="4958"/>
                  </a:lnTo>
                  <a:lnTo>
                    <a:pt x="74" y="5129"/>
                  </a:lnTo>
                  <a:lnTo>
                    <a:pt x="123" y="5276"/>
                  </a:lnTo>
                  <a:lnTo>
                    <a:pt x="196" y="5447"/>
                  </a:lnTo>
                  <a:lnTo>
                    <a:pt x="294" y="5593"/>
                  </a:lnTo>
                  <a:lnTo>
                    <a:pt x="416" y="5740"/>
                  </a:lnTo>
                  <a:lnTo>
                    <a:pt x="538" y="5886"/>
                  </a:lnTo>
                  <a:lnTo>
                    <a:pt x="660" y="6008"/>
                  </a:lnTo>
                  <a:lnTo>
                    <a:pt x="807" y="6106"/>
                  </a:lnTo>
                  <a:lnTo>
                    <a:pt x="953" y="6179"/>
                  </a:lnTo>
                  <a:lnTo>
                    <a:pt x="1124" y="6252"/>
                  </a:lnTo>
                  <a:lnTo>
                    <a:pt x="1271" y="6326"/>
                  </a:lnTo>
                  <a:lnTo>
                    <a:pt x="1442" y="6350"/>
                  </a:lnTo>
                  <a:lnTo>
                    <a:pt x="1613" y="6375"/>
                  </a:lnTo>
                  <a:lnTo>
                    <a:pt x="1784" y="6399"/>
                  </a:lnTo>
                  <a:lnTo>
                    <a:pt x="1955" y="6375"/>
                  </a:lnTo>
                  <a:lnTo>
                    <a:pt x="2126" y="6350"/>
                  </a:lnTo>
                  <a:lnTo>
                    <a:pt x="2297" y="6301"/>
                  </a:lnTo>
                  <a:lnTo>
                    <a:pt x="2468" y="6252"/>
                  </a:lnTo>
                  <a:lnTo>
                    <a:pt x="2614" y="6179"/>
                  </a:lnTo>
                  <a:lnTo>
                    <a:pt x="2785" y="6082"/>
                  </a:lnTo>
                  <a:lnTo>
                    <a:pt x="2932" y="5984"/>
                  </a:lnTo>
                  <a:lnTo>
                    <a:pt x="3054" y="5862"/>
                  </a:lnTo>
                  <a:lnTo>
                    <a:pt x="3176" y="5715"/>
                  </a:lnTo>
                  <a:lnTo>
                    <a:pt x="3273" y="5569"/>
                  </a:lnTo>
                  <a:lnTo>
                    <a:pt x="3371" y="5422"/>
                  </a:lnTo>
                  <a:lnTo>
                    <a:pt x="3444" y="5276"/>
                  </a:lnTo>
                  <a:lnTo>
                    <a:pt x="3493" y="5105"/>
                  </a:lnTo>
                  <a:lnTo>
                    <a:pt x="3542" y="4934"/>
                  </a:lnTo>
                  <a:lnTo>
                    <a:pt x="3567" y="4763"/>
                  </a:lnTo>
                  <a:lnTo>
                    <a:pt x="3567" y="4592"/>
                  </a:lnTo>
                  <a:lnTo>
                    <a:pt x="3567" y="4421"/>
                  </a:lnTo>
                  <a:lnTo>
                    <a:pt x="3542" y="4250"/>
                  </a:lnTo>
                  <a:lnTo>
                    <a:pt x="3493" y="4079"/>
                  </a:lnTo>
                  <a:lnTo>
                    <a:pt x="3420" y="3908"/>
                  </a:lnTo>
                  <a:lnTo>
                    <a:pt x="3347" y="3761"/>
                  </a:lnTo>
                  <a:lnTo>
                    <a:pt x="3273" y="3615"/>
                  </a:lnTo>
                  <a:lnTo>
                    <a:pt x="3151" y="3468"/>
                  </a:lnTo>
                  <a:lnTo>
                    <a:pt x="2980" y="3273"/>
                  </a:lnTo>
                  <a:lnTo>
                    <a:pt x="2761" y="3102"/>
                  </a:lnTo>
                  <a:lnTo>
                    <a:pt x="2541" y="2980"/>
                  </a:lnTo>
                  <a:lnTo>
                    <a:pt x="2321" y="2907"/>
                  </a:lnTo>
                  <a:lnTo>
                    <a:pt x="2419" y="25"/>
                  </a:lnTo>
                  <a:lnTo>
                    <a:pt x="2419" y="25"/>
                  </a:lnTo>
                  <a:lnTo>
                    <a:pt x="2126" y="49"/>
                  </a:lnTo>
                  <a:lnTo>
                    <a:pt x="1808" y="25"/>
                  </a:lnTo>
                  <a:lnTo>
                    <a:pt x="1491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5" name="Google Shape;598;p39">
              <a:extLst>
                <a:ext uri="{FF2B5EF4-FFF2-40B4-BE49-F238E27FC236}">
                  <a16:creationId xmlns:a16="http://schemas.microsoft.com/office/drawing/2014/main" id="{9AB8EB04-54A0-1043-92EE-492C6FB142A9}"/>
                </a:ext>
              </a:extLst>
            </p:cNvPr>
            <p:cNvSpPr/>
            <p:nvPr/>
          </p:nvSpPr>
          <p:spPr>
            <a:xfrm>
              <a:off x="5619100" y="5194175"/>
              <a:ext cx="161850" cy="89775"/>
            </a:xfrm>
            <a:custGeom>
              <a:avLst/>
              <a:gdLst/>
              <a:ahLst/>
              <a:cxnLst/>
              <a:rect l="l" t="t" r="r" b="b"/>
              <a:pathLst>
                <a:path w="6474" h="3591" extrusionOk="0">
                  <a:moveTo>
                    <a:pt x="4592" y="0"/>
                  </a:moveTo>
                  <a:lnTo>
                    <a:pt x="4422" y="25"/>
                  </a:lnTo>
                  <a:lnTo>
                    <a:pt x="4251" y="73"/>
                  </a:lnTo>
                  <a:lnTo>
                    <a:pt x="4080" y="122"/>
                  </a:lnTo>
                  <a:lnTo>
                    <a:pt x="3884" y="196"/>
                  </a:lnTo>
                  <a:lnTo>
                    <a:pt x="3713" y="293"/>
                  </a:lnTo>
                  <a:lnTo>
                    <a:pt x="3567" y="391"/>
                  </a:lnTo>
                  <a:lnTo>
                    <a:pt x="3420" y="513"/>
                  </a:lnTo>
                  <a:lnTo>
                    <a:pt x="3298" y="660"/>
                  </a:lnTo>
                  <a:lnTo>
                    <a:pt x="3200" y="806"/>
                  </a:lnTo>
                  <a:lnTo>
                    <a:pt x="3103" y="953"/>
                  </a:lnTo>
                  <a:lnTo>
                    <a:pt x="3029" y="1124"/>
                  </a:lnTo>
                  <a:lnTo>
                    <a:pt x="99" y="757"/>
                  </a:lnTo>
                  <a:lnTo>
                    <a:pt x="74" y="1221"/>
                  </a:lnTo>
                  <a:lnTo>
                    <a:pt x="1" y="1661"/>
                  </a:lnTo>
                  <a:lnTo>
                    <a:pt x="2907" y="2027"/>
                  </a:lnTo>
                  <a:lnTo>
                    <a:pt x="2932" y="2223"/>
                  </a:lnTo>
                  <a:lnTo>
                    <a:pt x="3005" y="2418"/>
                  </a:lnTo>
                  <a:lnTo>
                    <a:pt x="3078" y="2565"/>
                  </a:lnTo>
                  <a:lnTo>
                    <a:pt x="3152" y="2736"/>
                  </a:lnTo>
                  <a:lnTo>
                    <a:pt x="3249" y="2882"/>
                  </a:lnTo>
                  <a:lnTo>
                    <a:pt x="3371" y="3004"/>
                  </a:lnTo>
                  <a:lnTo>
                    <a:pt x="3493" y="3126"/>
                  </a:lnTo>
                  <a:lnTo>
                    <a:pt x="3616" y="3248"/>
                  </a:lnTo>
                  <a:lnTo>
                    <a:pt x="3762" y="3346"/>
                  </a:lnTo>
                  <a:lnTo>
                    <a:pt x="3909" y="3419"/>
                  </a:lnTo>
                  <a:lnTo>
                    <a:pt x="4080" y="3493"/>
                  </a:lnTo>
                  <a:lnTo>
                    <a:pt x="4251" y="3541"/>
                  </a:lnTo>
                  <a:lnTo>
                    <a:pt x="4422" y="3566"/>
                  </a:lnTo>
                  <a:lnTo>
                    <a:pt x="4592" y="3590"/>
                  </a:lnTo>
                  <a:lnTo>
                    <a:pt x="4763" y="3590"/>
                  </a:lnTo>
                  <a:lnTo>
                    <a:pt x="4934" y="3566"/>
                  </a:lnTo>
                  <a:lnTo>
                    <a:pt x="5105" y="3541"/>
                  </a:lnTo>
                  <a:lnTo>
                    <a:pt x="5276" y="3468"/>
                  </a:lnTo>
                  <a:lnTo>
                    <a:pt x="5447" y="3419"/>
                  </a:lnTo>
                  <a:lnTo>
                    <a:pt x="5618" y="3322"/>
                  </a:lnTo>
                  <a:lnTo>
                    <a:pt x="5765" y="3224"/>
                  </a:lnTo>
                  <a:lnTo>
                    <a:pt x="5887" y="3102"/>
                  </a:lnTo>
                  <a:lnTo>
                    <a:pt x="6009" y="2980"/>
                  </a:lnTo>
                  <a:lnTo>
                    <a:pt x="6131" y="2858"/>
                  </a:lnTo>
                  <a:lnTo>
                    <a:pt x="6204" y="2711"/>
                  </a:lnTo>
                  <a:lnTo>
                    <a:pt x="6302" y="2565"/>
                  </a:lnTo>
                  <a:lnTo>
                    <a:pt x="6351" y="2394"/>
                  </a:lnTo>
                  <a:lnTo>
                    <a:pt x="6400" y="2223"/>
                  </a:lnTo>
                  <a:lnTo>
                    <a:pt x="6449" y="2076"/>
                  </a:lnTo>
                  <a:lnTo>
                    <a:pt x="6473" y="1881"/>
                  </a:lnTo>
                  <a:lnTo>
                    <a:pt x="6473" y="1710"/>
                  </a:lnTo>
                  <a:lnTo>
                    <a:pt x="6449" y="1539"/>
                  </a:lnTo>
                  <a:lnTo>
                    <a:pt x="6424" y="1368"/>
                  </a:lnTo>
                  <a:lnTo>
                    <a:pt x="6351" y="1197"/>
                  </a:lnTo>
                  <a:lnTo>
                    <a:pt x="6278" y="1026"/>
                  </a:lnTo>
                  <a:lnTo>
                    <a:pt x="6204" y="855"/>
                  </a:lnTo>
                  <a:lnTo>
                    <a:pt x="6107" y="708"/>
                  </a:lnTo>
                  <a:lnTo>
                    <a:pt x="5985" y="586"/>
                  </a:lnTo>
                  <a:lnTo>
                    <a:pt x="5862" y="464"/>
                  </a:lnTo>
                  <a:lnTo>
                    <a:pt x="5740" y="342"/>
                  </a:lnTo>
                  <a:lnTo>
                    <a:pt x="5594" y="269"/>
                  </a:lnTo>
                  <a:lnTo>
                    <a:pt x="5447" y="171"/>
                  </a:lnTo>
                  <a:lnTo>
                    <a:pt x="5276" y="122"/>
                  </a:lnTo>
                  <a:lnTo>
                    <a:pt x="5105" y="73"/>
                  </a:lnTo>
                  <a:lnTo>
                    <a:pt x="4934" y="25"/>
                  </a:lnTo>
                  <a:lnTo>
                    <a:pt x="4763" y="25"/>
                  </a:lnTo>
                  <a:lnTo>
                    <a:pt x="4592" y="0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  <p:sp>
          <p:nvSpPr>
            <p:cNvPr id="56" name="Google Shape;599;p39">
              <a:extLst>
                <a:ext uri="{FF2B5EF4-FFF2-40B4-BE49-F238E27FC236}">
                  <a16:creationId xmlns:a16="http://schemas.microsoft.com/office/drawing/2014/main" id="{238DF101-CE6C-A841-A696-8A509CA02A40}"/>
                </a:ext>
              </a:extLst>
            </p:cNvPr>
            <p:cNvSpPr/>
            <p:nvPr/>
          </p:nvSpPr>
          <p:spPr>
            <a:xfrm>
              <a:off x="5420074" y="5115999"/>
              <a:ext cx="189300" cy="189925"/>
            </a:xfrm>
            <a:custGeom>
              <a:avLst/>
              <a:gdLst/>
              <a:ahLst/>
              <a:cxnLst/>
              <a:rect l="l" t="t" r="r" b="b"/>
              <a:pathLst>
                <a:path w="7572" h="7597" extrusionOk="0">
                  <a:moveTo>
                    <a:pt x="3786" y="1"/>
                  </a:moveTo>
                  <a:lnTo>
                    <a:pt x="3395" y="25"/>
                  </a:lnTo>
                  <a:lnTo>
                    <a:pt x="3028" y="74"/>
                  </a:lnTo>
                  <a:lnTo>
                    <a:pt x="2662" y="172"/>
                  </a:lnTo>
                  <a:lnTo>
                    <a:pt x="2320" y="294"/>
                  </a:lnTo>
                  <a:lnTo>
                    <a:pt x="1978" y="465"/>
                  </a:lnTo>
                  <a:lnTo>
                    <a:pt x="1661" y="660"/>
                  </a:lnTo>
                  <a:lnTo>
                    <a:pt x="1392" y="880"/>
                  </a:lnTo>
                  <a:lnTo>
                    <a:pt x="1123" y="1124"/>
                  </a:lnTo>
                  <a:lnTo>
                    <a:pt x="879" y="1393"/>
                  </a:lnTo>
                  <a:lnTo>
                    <a:pt x="659" y="1686"/>
                  </a:lnTo>
                  <a:lnTo>
                    <a:pt x="464" y="1979"/>
                  </a:lnTo>
                  <a:lnTo>
                    <a:pt x="293" y="2321"/>
                  </a:lnTo>
                  <a:lnTo>
                    <a:pt x="171" y="2663"/>
                  </a:lnTo>
                  <a:lnTo>
                    <a:pt x="73" y="3029"/>
                  </a:lnTo>
                  <a:lnTo>
                    <a:pt x="24" y="3420"/>
                  </a:lnTo>
                  <a:lnTo>
                    <a:pt x="0" y="3787"/>
                  </a:lnTo>
                  <a:lnTo>
                    <a:pt x="24" y="4177"/>
                  </a:lnTo>
                  <a:lnTo>
                    <a:pt x="73" y="4568"/>
                  </a:lnTo>
                  <a:lnTo>
                    <a:pt x="171" y="4934"/>
                  </a:lnTo>
                  <a:lnTo>
                    <a:pt x="293" y="5276"/>
                  </a:lnTo>
                  <a:lnTo>
                    <a:pt x="464" y="5594"/>
                  </a:lnTo>
                  <a:lnTo>
                    <a:pt x="659" y="5911"/>
                  </a:lnTo>
                  <a:lnTo>
                    <a:pt x="879" y="6204"/>
                  </a:lnTo>
                  <a:lnTo>
                    <a:pt x="1123" y="6473"/>
                  </a:lnTo>
                  <a:lnTo>
                    <a:pt x="1392" y="6717"/>
                  </a:lnTo>
                  <a:lnTo>
                    <a:pt x="1661" y="6937"/>
                  </a:lnTo>
                  <a:lnTo>
                    <a:pt x="1978" y="7133"/>
                  </a:lnTo>
                  <a:lnTo>
                    <a:pt x="2320" y="7279"/>
                  </a:lnTo>
                  <a:lnTo>
                    <a:pt x="2662" y="7426"/>
                  </a:lnTo>
                  <a:lnTo>
                    <a:pt x="3028" y="7499"/>
                  </a:lnTo>
                  <a:lnTo>
                    <a:pt x="3395" y="7572"/>
                  </a:lnTo>
                  <a:lnTo>
                    <a:pt x="3786" y="7597"/>
                  </a:lnTo>
                  <a:lnTo>
                    <a:pt x="4176" y="7572"/>
                  </a:lnTo>
                  <a:lnTo>
                    <a:pt x="4567" y="7499"/>
                  </a:lnTo>
                  <a:lnTo>
                    <a:pt x="4909" y="7426"/>
                  </a:lnTo>
                  <a:lnTo>
                    <a:pt x="5275" y="7279"/>
                  </a:lnTo>
                  <a:lnTo>
                    <a:pt x="5593" y="7133"/>
                  </a:lnTo>
                  <a:lnTo>
                    <a:pt x="5910" y="6937"/>
                  </a:lnTo>
                  <a:lnTo>
                    <a:pt x="6203" y="6717"/>
                  </a:lnTo>
                  <a:lnTo>
                    <a:pt x="6472" y="6473"/>
                  </a:lnTo>
                  <a:lnTo>
                    <a:pt x="6716" y="6204"/>
                  </a:lnTo>
                  <a:lnTo>
                    <a:pt x="6936" y="5911"/>
                  </a:lnTo>
                  <a:lnTo>
                    <a:pt x="7132" y="5594"/>
                  </a:lnTo>
                  <a:lnTo>
                    <a:pt x="7278" y="5276"/>
                  </a:lnTo>
                  <a:lnTo>
                    <a:pt x="7425" y="4934"/>
                  </a:lnTo>
                  <a:lnTo>
                    <a:pt x="7498" y="4568"/>
                  </a:lnTo>
                  <a:lnTo>
                    <a:pt x="7571" y="4177"/>
                  </a:lnTo>
                  <a:lnTo>
                    <a:pt x="7571" y="3787"/>
                  </a:lnTo>
                  <a:lnTo>
                    <a:pt x="7571" y="3420"/>
                  </a:lnTo>
                  <a:lnTo>
                    <a:pt x="7498" y="3029"/>
                  </a:lnTo>
                  <a:lnTo>
                    <a:pt x="7425" y="2663"/>
                  </a:lnTo>
                  <a:lnTo>
                    <a:pt x="7278" y="2321"/>
                  </a:lnTo>
                  <a:lnTo>
                    <a:pt x="7132" y="1979"/>
                  </a:lnTo>
                  <a:lnTo>
                    <a:pt x="6936" y="1686"/>
                  </a:lnTo>
                  <a:lnTo>
                    <a:pt x="6716" y="1393"/>
                  </a:lnTo>
                  <a:lnTo>
                    <a:pt x="6472" y="1124"/>
                  </a:lnTo>
                  <a:lnTo>
                    <a:pt x="6203" y="880"/>
                  </a:lnTo>
                  <a:lnTo>
                    <a:pt x="5910" y="660"/>
                  </a:lnTo>
                  <a:lnTo>
                    <a:pt x="5593" y="465"/>
                  </a:lnTo>
                  <a:lnTo>
                    <a:pt x="5275" y="294"/>
                  </a:lnTo>
                  <a:lnTo>
                    <a:pt x="4909" y="172"/>
                  </a:lnTo>
                  <a:lnTo>
                    <a:pt x="4567" y="74"/>
                  </a:lnTo>
                  <a:lnTo>
                    <a:pt x="4176" y="25"/>
                  </a:lnTo>
                  <a:lnTo>
                    <a:pt x="3786" y="1"/>
                  </a:lnTo>
                  <a:close/>
                </a:path>
              </a:pathLst>
            </a:custGeom>
            <a:grpFill/>
            <a:ln>
              <a:noFill/>
            </a:ln>
          </p:spPr>
          <p:txBody>
            <a:bodyPr spcFirstLastPara="1" wrap="square" lIns="121900" tIns="121900" rIns="121900" bIns="121900" anchor="ctr" anchorCtr="0">
              <a:noAutofit/>
            </a:bodyPr>
            <a:lstStyle/>
            <a:p>
              <a:pPr marL="0" marR="0" lvl="0" indent="0" algn="l" defTabSz="121917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>
                  <a:srgbClr val="000000"/>
                </a:buClr>
                <a:buSzTx/>
                <a:buFontTx/>
                <a:buNone/>
                <a:tabLst/>
                <a:defRPr/>
              </a:pPr>
              <a:endParaRPr kumimoji="0" sz="1867" b="0" i="0" u="none" strike="noStrike" kern="0" cap="none" spc="0" normalizeH="0" baseline="0" noProof="0">
                <a:ln>
                  <a:noFill/>
                </a:ln>
                <a:solidFill>
                  <a:srgbClr val="000000"/>
                </a:solidFill>
                <a:effectLst/>
                <a:uLnTx/>
                <a:uFillTx/>
                <a:latin typeface="Arial"/>
                <a:ea typeface="+mn-ea"/>
                <a:cs typeface="Arial"/>
                <a:sym typeface="Arial"/>
              </a:endParaRPr>
            </a:p>
          </p:txBody>
        </p:sp>
      </p:grpSp>
      <p:sp>
        <p:nvSpPr>
          <p:cNvPr id="58" name="Rectangle 7">
            <a:extLst>
              <a:ext uri="{FF2B5EF4-FFF2-40B4-BE49-F238E27FC236}">
                <a16:creationId xmlns:a16="http://schemas.microsoft.com/office/drawing/2014/main" id="{E177E080-BEC7-E7D4-1939-0A2E32E25B5D}"/>
              </a:ext>
            </a:extLst>
          </p:cNvPr>
          <p:cNvSpPr>
            <a:spLocks noChangeArrowheads="1"/>
          </p:cNvSpPr>
          <p:nvPr/>
        </p:nvSpPr>
        <p:spPr bwMode="auto">
          <a:xfrm>
            <a:off x="333316" y="194381"/>
            <a:ext cx="11722695" cy="1323439"/>
          </a:xfrm>
          <a:prstGeom prst="rect">
            <a:avLst/>
          </a:prstGeom>
          <a:noFill/>
          <a:ln>
            <a:noFill/>
          </a:ln>
        </p:spPr>
        <p:style>
          <a:lnRef idx="3">
            <a:schemeClr val="lt1"/>
          </a:lnRef>
          <a:fillRef idx="1">
            <a:schemeClr val="dk1"/>
          </a:fillRef>
          <a:effectRef idx="1">
            <a:schemeClr val="dk1"/>
          </a:effectRef>
          <a:fontRef idx="minor">
            <a:schemeClr val="lt1"/>
          </a:fontRef>
        </p:style>
        <p:txBody>
          <a:bodyPr wrap="square" anchor="ctr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40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</a:t>
            </a:r>
            <a:r>
              <a:rPr lang="en-US" sz="4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r>
              <a:rPr lang="en-US" sz="40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3600" dirty="0">
              <a:solidFill>
                <a:srgbClr val="002060"/>
              </a:solidFill>
              <a:effectLst/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05709298"/>
      </p:ext>
    </p:extLst>
  </p:cSld>
  <p:clrMapOvr>
    <a:masterClrMapping/>
  </p:clrMapOvr>
  <p:transition spd="slow">
    <p:wheel spokes="1"/>
  </p:transition>
  <mc:AlternateContent xmlns:mc="http://schemas.openxmlformats.org/markup-compatibility/2006" xmlns:p14="http://schemas.microsoft.com/office/powerpoint/2010/main">
    <mc:Choice Requires="p14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 p14:presetBounceEnd="50000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 p14:bounceEnd="50000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 p14:bounceEnd="50000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Choice>
    <mc:Fallback xmlns="">
      <p:timing>
        <p:tnLst>
          <p:par>
            <p:cTn id="1" dur="indefinite" restart="never" nodeType="tmRoot">
              <p:childTnLst>
                <p:seq concurrent="1" nextAc="seek">
                  <p:cTn id="2" dur="indefinite" nodeType="mainSeq">
                    <p:childTnLst>
                      <p:par>
                        <p:cTn id="3" fill="hold">
                          <p:stCondLst>
                            <p:cond delay="indefinite"/>
                            <p:cond evt="onBegin" delay="0">
                              <p:tn val="2"/>
                            </p:cond>
                          </p:stCondLst>
                          <p:childTnLst>
                            <p:par>
                              <p:cTn id="4" fill="hold">
                                <p:stCondLst>
                                  <p:cond delay="0"/>
                                </p:stCondLst>
                                <p:childTnLst>
                                  <p:par>
                                    <p:cTn id="5" presetID="2" presetClass="entr" presetSubtype="8" fill="hold" nodeType="with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7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8" dur="500" fill="hold"/>
                                            <p:tgtEl>
                                              <p:spTgt spid="10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9" fill="hold">
                                <p:stCondLst>
                                  <p:cond delay="500"/>
                                </p:stCondLst>
                                <p:childTnLst>
                                  <p:par>
                                    <p:cTn id="1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2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3" dur="350" fill="hold"/>
                                            <p:tgtEl>
                                              <p:spTgt spid="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4" fill="hold">
                                <p:stCondLst>
                                  <p:cond delay="850"/>
                                </p:stCondLst>
                                <p:childTnLst>
                                  <p:par>
                                    <p:cTn id="1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1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17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18" dur="350" fill="hold"/>
                                            <p:tgtEl>
                                              <p:spTgt spid="66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19" fill="hold">
                                <p:stCondLst>
                                  <p:cond delay="1200"/>
                                </p:stCondLst>
                                <p:childTnLst>
                                  <p:par>
                                    <p:cTn id="2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2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3" dur="350" fill="hold"/>
                                            <p:tgtEl>
                                              <p:spTgt spid="4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4" fill="hold">
                                <p:stCondLst>
                                  <p:cond delay="1550"/>
                                </p:stCondLst>
                                <p:childTnLst>
                                  <p:par>
                                    <p:cTn id="2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2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27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28" dur="350" fill="hold"/>
                                            <p:tgtEl>
                                              <p:spTgt spid="1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29" fill="hold">
                                <p:stCondLst>
                                  <p:cond delay="1900"/>
                                </p:stCondLst>
                                <p:childTnLst>
                                  <p:par>
                                    <p:cTn id="30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2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3" dur="350" fill="hold"/>
                                            <p:tgtEl>
                                              <p:spTgt spid="6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4" fill="hold">
                                <p:stCondLst>
                                  <p:cond delay="2250"/>
                                </p:stCondLst>
                                <p:childTnLst>
                                  <p:par>
                                    <p:cTn id="35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3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37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38" dur="350" fill="hold"/>
                                            <p:tgtEl>
                                              <p:spTgt spid="5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39" fill="hold">
                                <p:stCondLst>
                                  <p:cond delay="2600"/>
                                </p:stCondLst>
                                <p:childTnLst>
                                  <p:par>
                                    <p:cTn id="4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2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3" dur="350" fill="hold"/>
                                            <p:tgtEl>
                                              <p:spTgt spid="48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4" fill="hold">
                                <p:stCondLst>
                                  <p:cond delay="2950"/>
                                </p:stCondLst>
                                <p:childTnLst>
                                  <p:par>
                                    <p:cTn id="45" presetID="2" presetClass="entr" presetSubtype="9" fill="hold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46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47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48" dur="500" fill="hold"/>
                                            <p:tgtEl>
                                              <p:spTgt spid="50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  <p:par>
                              <p:cTn id="49" fill="hold">
                                <p:stCondLst>
                                  <p:cond delay="3450"/>
                                </p:stCondLst>
                                <p:childTnLst>
                                  <p:par>
                                    <p:cTn id="50" presetID="2" presetClass="entr" presetSubtype="9" fill="hold" grpId="0" nodeType="afterEffect">
                                      <p:stCondLst>
                                        <p:cond delay="0"/>
                                      </p:stCondLst>
                                      <p:childTnLst>
                                        <p:set>
                                          <p:cBhvr>
                                            <p:cTn id="51" dur="1" fill="hold">
                                              <p:stCondLst>
                                                <p:cond delay="0"/>
                                              </p:stCondLst>
                                            </p:cTn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style.visibility</p:attrName>
                                            </p:attrNameLst>
                                          </p:cBhvr>
                                          <p:to>
                                            <p:strVal val="visible"/>
                                          </p:to>
                                        </p:set>
                                        <p:anim calcmode="lin" valueType="num">
                                          <p:cBhvr additive="base">
                                            <p:cTn id="52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ppt_x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w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x"/>
                                              </p:val>
                                            </p:tav>
                                          </p:tavLst>
                                        </p:anim>
                                        <p:anim calcmode="lin" valueType="num">
                                          <p:cBhvr additive="base">
                                            <p:cTn id="53" dur="350" fill="hold"/>
                                            <p:tgtEl>
                                              <p:spTgt spid="47"/>
                                            </p:tgtEl>
                                            <p:attrNameLst>
                                              <p:attrName>ppt_y</p:attrName>
                                            </p:attrNameLst>
                                          </p:cBhvr>
                                          <p:tavLst>
                                            <p:tav tm="0">
                                              <p:val>
                                                <p:strVal val="0-#ppt_h/2"/>
                                              </p:val>
                                            </p:tav>
                                            <p:tav tm="100000">
                                              <p:val>
                                                <p:strVal val="#ppt_y"/>
                                              </p:val>
                                            </p:tav>
                                          </p:tavLst>
                                        </p:anim>
                                      </p:childTnLst>
                                    </p:cTn>
                                  </p:par>
                                </p:childTnLst>
                              </p:cTn>
                            </p:par>
                          </p:childTnLst>
                        </p:cTn>
                      </p:par>
                    </p:childTnLst>
                  </p:cTn>
                  <p:prevCondLst>
                    <p:cond evt="onPrev" delay="0">
                      <p:tgtEl>
                        <p:sldTgt/>
                      </p:tgtEl>
                    </p:cond>
                  </p:prevCondLst>
                  <p:nextCondLst>
                    <p:cond evt="onNext" delay="0">
                      <p:tgtEl>
                        <p:sldTgt/>
                      </p:tgtEl>
                    </p:cond>
                  </p:nextCondLst>
                </p:seq>
              </p:childTnLst>
            </p:cTn>
          </p:par>
        </p:tnLst>
        <p:bldLst>
          <p:bldP spid="4" grpId="0"/>
          <p:bldP spid="5" grpId="0"/>
          <p:bldP spid="6" grpId="0" animBg="1"/>
          <p:bldP spid="10" grpId="0" animBg="1"/>
          <p:bldP spid="47" grpId="0"/>
          <p:bldP spid="48" grpId="0" animBg="1"/>
        </p:bldLst>
      </p:timing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>
            <a:extLst>
              <a:ext uri="{FF2B5EF4-FFF2-40B4-BE49-F238E27FC236}">
                <a16:creationId xmlns:a16="http://schemas.microsoft.com/office/drawing/2014/main" id="{A4AF896F-1712-3A44-A8E9-1C7E0BC74F78}"/>
              </a:ext>
            </a:extLst>
          </p:cNvPr>
          <p:cNvSpPr txBox="1"/>
          <p:nvPr/>
        </p:nvSpPr>
        <p:spPr>
          <a:xfrm>
            <a:off x="587022" y="483146"/>
            <a:ext cx="11017956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CHƯƠNG </a:t>
            </a:r>
            <a:r>
              <a:rPr lang="en-US" sz="4400" b="1" dirty="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44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 ĐÔNG NAM Á TỪ NỬA SAU THẾ KỈ XVI ĐẾN THẾ KỈ XIX</a:t>
            </a:r>
            <a:endParaRPr lang="x-none" sz="44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12542" y="1680751"/>
            <a:ext cx="11968303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Tuần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</a:t>
            </a:r>
            <a:r>
              <a:rPr lang="en-US" sz="3200" b="1" dirty="0" err="1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Tiết</a:t>
            </a:r>
            <a:endParaRPr lang="en-US" sz="32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6" name="Rounded Rectangle 5"/>
          <p:cNvSpPr/>
          <p:nvPr/>
        </p:nvSpPr>
        <p:spPr>
          <a:xfrm>
            <a:off x="1800665" y="3208392"/>
            <a:ext cx="8876713" cy="109261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Rounded Rectangle 10"/>
          <p:cNvSpPr/>
          <p:nvPr/>
        </p:nvSpPr>
        <p:spPr>
          <a:xfrm>
            <a:off x="1069145" y="4382098"/>
            <a:ext cx="10410091" cy="969505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1069145" y="5513785"/>
            <a:ext cx="10410092" cy="928468"/>
          </a:xfrm>
          <a:prstGeom prst="rect">
            <a:avLst/>
          </a:prstGeom>
          <a:solidFill>
            <a:schemeClr val="accent6">
              <a:lumMod val="20000"/>
              <a:lumOff val="8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3.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Cuộc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đấu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tranh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chống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ở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từ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cuối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XVI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đến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kỉ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XIX </a:t>
            </a:r>
            <a:endParaRPr lang="en-US" sz="28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391540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3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6" grpId="0" animBg="1"/>
      <p:bldP spid="11" grpId="0" animBg="1"/>
      <p:bldP spid="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1651217" y="137694"/>
            <a:ext cx="9274691" cy="1198737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32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8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1222457" y="1518740"/>
            <a:ext cx="6555240" cy="969505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lvl="0" algn="just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1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Quá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xâm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nhập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tư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bản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vào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Rectangle 1"/>
          <p:cNvSpPr>
            <a:spLocks noChangeArrowheads="1"/>
          </p:cNvSpPr>
          <p:nvPr/>
        </p:nvSpPr>
        <p:spPr bwMode="auto">
          <a:xfrm>
            <a:off x="562709" y="2734466"/>
            <a:ext cx="11268220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Quan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sát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tranh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ảnh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i="1" noProof="0" dirty="0" smtClean="0">
                <a:solidFill>
                  <a:prstClr val="black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3.1, 3.2, 3.3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),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đọc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tài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liệu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Kênh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SGK/20,</a:t>
            </a:r>
            <a:r>
              <a:rPr kumimoji="0" lang="en-US" sz="3200" b="0" i="1" u="none" strike="noStrike" kern="1200" cap="none" spc="0" normalizeH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21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kumimoji="0" lang="en-US" sz="3200" b="0" i="1" u="none" strike="noStrike" kern="1200" cap="none" spc="0" normalizeH="0" baseline="0" noProof="0" dirty="0" err="1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kumimoji="0" lang="en-US" sz="3200" b="0" i="1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kumimoji="0" lang="en-US" altLang="en-US" sz="3200" b="0" i="0" u="none" strike="noStrike" kern="1200" cap="none" spc="0" normalizeH="0" baseline="0" noProof="0" dirty="0" smtClean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vi-VN" sz="3200" b="1" i="1" dirty="0">
                <a:solidFill>
                  <a:srgbClr val="0070C0"/>
                </a:solidFill>
                <a:latin typeface="+mj-lt"/>
              </a:rPr>
              <a:t>?</a:t>
            </a:r>
            <a:r>
              <a:rPr lang="en-US" sz="3200" b="1" i="1" dirty="0">
                <a:solidFill>
                  <a:srgbClr val="0070C0"/>
                </a:solidFill>
                <a:latin typeface="+mj-lt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Dựa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tin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hãy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quá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trình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lược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XVI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XIX?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sao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Ma-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lắc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-ca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lại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trở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mục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đầu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tiên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nghĩa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b="1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6970858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6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337627" y="1702191"/>
            <a:ext cx="11605846" cy="31700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Năm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1511,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Bồ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đánh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quốc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Ma-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lắc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-ca,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làm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chủ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cửa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ngõ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đi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từ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Ấn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Độ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vùng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biển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kiện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này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đã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mở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đầu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chiếm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áp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đặt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sự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thống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biến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thành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thuộc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địa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40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40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40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</a:t>
            </a:r>
            <a:endParaRPr kumimoji="0" lang="en-US" sz="40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Times New Roman" panose="02020603050405020304" pitchFamily="18" charset="0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292748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2194560" y="168053"/>
            <a:ext cx="8496886" cy="1041769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1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Quá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xâm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nhập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tư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bản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vào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548640" y="1505243"/>
            <a:ext cx="11113477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kỉ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XVI – XIX,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bằng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thức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thủ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đoạn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nhau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buôn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bán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truyền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giáo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khống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ép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kí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hiệp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xâm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chiếm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gần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hết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quốc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vực</a:t>
            </a:r>
            <a:endParaRPr lang="en-US" sz="3200" dirty="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just"/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- </a:t>
            </a:r>
            <a:r>
              <a:rPr lang="en-US" sz="3200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Nhờ</a:t>
            </a:r>
            <a:r>
              <a:rPr lang="en-US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đất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ngoại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giao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khôn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khéo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nước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Xiêm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Thái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Lan)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vẫn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giữ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được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lập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mặc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dù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chịu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nhiều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lệ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thuộc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vào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Anh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Pháp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47112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ounded Rectangle 3"/>
          <p:cNvSpPr/>
          <p:nvPr/>
        </p:nvSpPr>
        <p:spPr>
          <a:xfrm>
            <a:off x="534572" y="161750"/>
            <a:ext cx="11155680" cy="545960"/>
          </a:xfrm>
          <a:prstGeom prst="roundRect">
            <a:avLst/>
          </a:prstGeom>
          <a:solidFill>
            <a:schemeClr val="accent4">
              <a:lumMod val="20000"/>
              <a:lumOff val="8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24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dirty="0" err="1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Bài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3. </a:t>
            </a:r>
            <a:r>
              <a:rPr lang="en-US" sz="2400" b="1" dirty="0">
                <a:solidFill>
                  <a:srgbClr val="00206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 HÌNH ĐÔNG NAM Á TỪ NỬA SAU THẾ KỈ XVI ĐẾN THẾ KỈ XIX</a:t>
            </a:r>
            <a:endParaRPr lang="en-US" sz="2000" dirty="0">
              <a:solidFill>
                <a:srgbClr val="002060"/>
              </a:solidFill>
              <a:latin typeface="Times New Roman" panose="02020603050405020304" pitchFamily="18" charset="0"/>
              <a:ea typeface="Times New Roman" panose="02020603050405020304" pitchFamily="18" charset="0"/>
            </a:endParaRPr>
          </a:p>
          <a:p>
            <a:pPr algn="ctr"/>
            <a:endParaRPr lang="en-US" sz="2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Rounded Rectangle 4"/>
          <p:cNvSpPr/>
          <p:nvPr/>
        </p:nvSpPr>
        <p:spPr>
          <a:xfrm>
            <a:off x="323557" y="857968"/>
            <a:ext cx="11587957" cy="886426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2</a:t>
            </a:r>
            <a:r>
              <a:rPr lang="vi-VN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.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hình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chính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trị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kinh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tế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,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văn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hóa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–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xã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các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nước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Nam Á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dưới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ách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đô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hộ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của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thực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dân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phương</a:t>
            </a:r>
            <a:r>
              <a:rPr lang="en-US" sz="2800" b="1" dirty="0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 </a:t>
            </a:r>
            <a:r>
              <a:rPr lang="en-US" sz="2800" b="1" dirty="0" err="1">
                <a:solidFill>
                  <a:srgbClr val="0070C0"/>
                </a:solidFill>
                <a:latin typeface="Times New Roman" panose="02020603050405020304" pitchFamily="18" charset="0"/>
                <a:ea typeface="Times New Roman" panose="02020603050405020304" pitchFamily="18" charset="0"/>
              </a:rPr>
              <a:t>Tây</a:t>
            </a:r>
            <a:endParaRPr lang="en-US" sz="2800" b="1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Rectangle 8"/>
          <p:cNvSpPr/>
          <p:nvPr/>
        </p:nvSpPr>
        <p:spPr>
          <a:xfrm>
            <a:off x="190522" y="1894652"/>
            <a:ext cx="11767016" cy="35394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sz="3200" b="1" dirty="0" smtClean="0">
                <a:solidFill>
                  <a:srgbClr val="00B05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THẢO LUẬN NHÓM</a:t>
            </a: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1: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trị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kinh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tế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just"/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+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3: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nét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chính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về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xã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văn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hóa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Nam Á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dưới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ách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đô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hộ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của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thực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phương</a:t>
            </a:r>
            <a:r>
              <a:rPr lang="en-US" sz="3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32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Tây</a:t>
            </a:r>
            <a:endParaRPr lang="en-US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781905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ounded Rectangle 10"/>
          <p:cNvSpPr/>
          <p:nvPr/>
        </p:nvSpPr>
        <p:spPr>
          <a:xfrm>
            <a:off x="436099" y="168053"/>
            <a:ext cx="11394830" cy="985497"/>
          </a:xfrm>
          <a:prstGeom prst="round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2</a:t>
            </a:r>
            <a:r>
              <a:rPr kumimoji="0" lang="vi-VN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.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hình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chính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trị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kinh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tế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,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văn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hóa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–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xã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các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nước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Nam Á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dưới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ách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đô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hộ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của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thực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dân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phương</a:t>
            </a:r>
            <a:r>
              <a:rPr kumimoji="0" lang="en-US" sz="2800" b="1" i="0" u="none" strike="noStrike" kern="1200" cap="none" spc="0" normalizeH="0" baseline="0" noProof="0" dirty="0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 </a:t>
            </a:r>
            <a:r>
              <a:rPr kumimoji="0" lang="en-US" sz="2800" b="1" i="0" u="none" strike="noStrike" kern="1200" cap="none" spc="0" normalizeH="0" baseline="0" noProof="0" dirty="0" err="1">
                <a:ln>
                  <a:noFill/>
                </a:ln>
                <a:solidFill>
                  <a:srgbClr val="0070C0"/>
                </a:solidFill>
                <a:effectLst/>
                <a:uLnTx/>
                <a:uFillTx/>
                <a:latin typeface="Times New Roman" panose="02020603050405020304" pitchFamily="18" charset="0"/>
                <a:ea typeface="Times New Roman" panose="02020603050405020304" pitchFamily="18" charset="0"/>
                <a:cs typeface="+mn-cs"/>
              </a:rPr>
              <a:t>Tây</a:t>
            </a:r>
            <a:endParaRPr kumimoji="0" lang="en-US" sz="2800" b="1" i="0" u="none" strike="noStrike" kern="1200" cap="none" spc="0" normalizeH="0" baseline="0" noProof="0" dirty="0">
              <a:ln>
                <a:noFill/>
              </a:ln>
              <a:solidFill>
                <a:srgbClr val="0070C0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13" name="Rectangle 12"/>
          <p:cNvSpPr/>
          <p:nvPr/>
        </p:nvSpPr>
        <p:spPr>
          <a:xfrm>
            <a:off x="229772" y="1364566"/>
            <a:ext cx="11601157" cy="40318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a.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hình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1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endParaRPr kumimoji="0" lang="en-US" sz="3200" b="0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chiếm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đóng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nước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hoặc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một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vùng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đơn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với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những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nhau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này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sự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chia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rẽ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tôn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tạo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nên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khoảng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giữa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khu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-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các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quốc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gia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triều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đình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phong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kiến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đã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đầu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phụ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thuộc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vào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quyền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Về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bộ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máy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hành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chính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,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quan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chức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thực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dân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trị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trực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tiếp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trung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ương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và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cử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người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xứ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cai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quản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ở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địa</a:t>
            </a:r>
            <a:r>
              <a:rPr kumimoji="0" lang="en-US" sz="32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</a:t>
            </a:r>
            <a:r>
              <a:rPr kumimoji="0" lang="en-US" sz="3200" b="0" i="0" u="none" strike="noStrike" kern="1200" cap="none" spc="0" normalizeH="0" baseline="0" noProof="0" dirty="0" err="1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phương</a:t>
            </a:r>
            <a:r>
              <a:rPr kumimoji="0" lang="en-US" sz="32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23179436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748</TotalTime>
  <Words>1965</Words>
  <Application>Microsoft Office PowerPoint</Application>
  <PresentationFormat>Widescreen</PresentationFormat>
  <Paragraphs>129</Paragraphs>
  <Slides>24</Slides>
  <Notes>1</Notes>
  <HiddenSlides>0</HiddenSlides>
  <MMClips>1</MMClips>
  <ScaleCrop>false</ScaleCrop>
  <HeadingPairs>
    <vt:vector size="6" baseType="variant">
      <vt:variant>
        <vt:lpstr>Fonts Used</vt:lpstr>
      </vt:variant>
      <vt:variant>
        <vt:i4>10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24</vt:i4>
      </vt:variant>
    </vt:vector>
  </HeadingPairs>
  <TitlesOfParts>
    <vt:vector size="36" baseType="lpstr">
      <vt:lpstr>Arial</vt:lpstr>
      <vt:lpstr>Bodoni MT Black</vt:lpstr>
      <vt:lpstr>Brush Script MT</vt:lpstr>
      <vt:lpstr>Calibri</vt:lpstr>
      <vt:lpstr>Calibri Light</vt:lpstr>
      <vt:lpstr>Cambria</vt:lpstr>
      <vt:lpstr>Livvic</vt:lpstr>
      <vt:lpstr>Roboto Condensed Light</vt:lpstr>
      <vt:lpstr>Tahoma</vt:lpstr>
      <vt:lpstr>Times New Roman</vt:lpstr>
      <vt:lpstr>Office Theme</vt:lpstr>
      <vt:lpstr>2_Office Theme</vt:lpstr>
      <vt:lpstr>PowerPoint Presentation</vt:lpstr>
      <vt:lpstr>PowerPoint Presentation</vt:lpstr>
      <vt:lpstr>Mục tiêu bài học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Hà Hoàng</dc:creator>
  <cp:lastModifiedBy>DELL</cp:lastModifiedBy>
  <cp:revision>259</cp:revision>
  <dcterms:created xsi:type="dcterms:W3CDTF">2021-07-16T03:19:13Z</dcterms:created>
  <dcterms:modified xsi:type="dcterms:W3CDTF">2023-08-04T14:38:13Z</dcterms:modified>
</cp:coreProperties>
</file>